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6858000" cy="8572500"/>
  <p:notesSz cx="8572500" cy="685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slide1_portada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858000" cy="8572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slide2_casa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858000" cy="8572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slide3_casa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858000" cy="8572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slide4_contacto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858000" cy="8572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slide5_organismo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858000" cy="8572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2026-09-22T16:19:58Z</dcterms:created>
  <dcterms:modified xsi:type="dcterms:W3CDTF">2026-09-22T16:19:58Z</dcterms:modified>
</cp:coreProperties>
</file>