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3523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1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4906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0592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4055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049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7141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8275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7876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24322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8270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36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1960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1282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09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1847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7A64A-EFAA-4328-9F4C-941EA1525EF8}" type="datetimeFigureOut">
              <a:rPr lang="es-AR" smtClean="0"/>
              <a:t>07/06/2020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AED910-C91D-4AEB-839A-F526AEA7891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185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3656" y="3776131"/>
            <a:ext cx="7766936" cy="1646302"/>
          </a:xfrm>
        </p:spPr>
        <p:txBody>
          <a:bodyPr/>
          <a:lstStyle/>
          <a:p>
            <a:r>
              <a:rPr lang="en-US" dirty="0"/>
              <a:t>Hello!! In this </a:t>
            </a:r>
            <a:r>
              <a:rPr lang="en-US" dirty="0" smtClean="0"/>
              <a:t>term </a:t>
            </a:r>
            <a:r>
              <a:rPr lang="en-US" dirty="0"/>
              <a:t>we gave 2 topics: where can we go shopping? and countries: Ireland, Mexico and Japan.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496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500189"/>
            <a:ext cx="8596668" cy="1320800"/>
          </a:xfrm>
        </p:spPr>
        <p:txBody>
          <a:bodyPr/>
          <a:lstStyle/>
          <a:p>
            <a:r>
              <a:rPr lang="en-US" dirty="0" smtClean="0"/>
              <a:t>Of </a:t>
            </a:r>
            <a:r>
              <a:rPr lang="en-US" dirty="0"/>
              <a:t>these topics, I am going to talk about the countries.</a:t>
            </a:r>
            <a:endParaRPr lang="es-AR" dirty="0"/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7334" y="3715683"/>
            <a:ext cx="2590301" cy="1688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148" y="3715683"/>
            <a:ext cx="2828925" cy="168826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161" y="3715683"/>
            <a:ext cx="2544297" cy="1688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95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8485" y="2951799"/>
            <a:ext cx="9367619" cy="3906201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tx1"/>
                </a:solidFill>
              </a:rPr>
              <a:t>  Continent                                                       Food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</a:t>
            </a:r>
            <a:r>
              <a:rPr lang="es-AR" dirty="0" err="1" smtClean="0">
                <a:solidFill>
                  <a:schemeClr val="tx1"/>
                </a:solidFill>
              </a:rPr>
              <a:t>Europe</a:t>
            </a:r>
            <a:r>
              <a:rPr lang="es-AR" dirty="0" smtClean="0">
                <a:solidFill>
                  <a:schemeClr val="tx1"/>
                </a:solidFill>
              </a:rPr>
              <a:t>.                                                        - Irish stew, colcannon.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/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  Capital city                                                     Animals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</a:t>
            </a:r>
            <a:r>
              <a:rPr lang="es-AR" dirty="0" err="1" smtClean="0">
                <a:solidFill>
                  <a:schemeClr val="tx1"/>
                </a:solidFill>
              </a:rPr>
              <a:t>Dublin</a:t>
            </a:r>
            <a:r>
              <a:rPr lang="es-AR" dirty="0" smtClean="0">
                <a:solidFill>
                  <a:schemeClr val="tx1"/>
                </a:solidFill>
              </a:rPr>
              <a:t>                                                          - </a:t>
            </a:r>
            <a:r>
              <a:rPr lang="es-AR" dirty="0" err="1" smtClean="0">
                <a:solidFill>
                  <a:schemeClr val="tx1"/>
                </a:solidFill>
              </a:rPr>
              <a:t>Stag</a:t>
            </a:r>
            <a:r>
              <a:rPr lang="es-AR" dirty="0" smtClean="0">
                <a:solidFill>
                  <a:schemeClr val="tx1"/>
                </a:solidFill>
              </a:rPr>
              <a:t>, red </a:t>
            </a:r>
            <a:r>
              <a:rPr lang="es-AR" dirty="0" err="1" smtClean="0">
                <a:solidFill>
                  <a:schemeClr val="tx1"/>
                </a:solidFill>
              </a:rPr>
              <a:t>fox</a:t>
            </a:r>
            <a:r>
              <a:rPr lang="es-AR" dirty="0" smtClean="0">
                <a:solidFill>
                  <a:schemeClr val="tx1"/>
                </a:solidFill>
              </a:rPr>
              <a:t>, </a:t>
            </a:r>
            <a:r>
              <a:rPr lang="es-AR" dirty="0" err="1" smtClean="0">
                <a:solidFill>
                  <a:schemeClr val="tx1"/>
                </a:solidFill>
              </a:rPr>
              <a:t>irish</a:t>
            </a:r>
            <a:r>
              <a:rPr lang="es-AR" dirty="0" smtClean="0">
                <a:solidFill>
                  <a:schemeClr val="tx1"/>
                </a:solidFill>
              </a:rPr>
              <a:t> hare.                                            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>
                <a:solidFill>
                  <a:schemeClr val="tx1"/>
                </a:solidFill>
              </a:rPr>
              <a:t/>
            </a:r>
            <a:br>
              <a:rPr lang="es-AR" dirty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 Language                                                         Sports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-Irish Gaelic                                                    - gaelic </a:t>
            </a:r>
            <a:r>
              <a:rPr lang="es-AR" dirty="0" err="1" smtClean="0">
                <a:solidFill>
                  <a:schemeClr val="tx1"/>
                </a:solidFill>
              </a:rPr>
              <a:t>games</a:t>
            </a:r>
            <a:r>
              <a:rPr lang="es-AR" dirty="0" smtClean="0">
                <a:solidFill>
                  <a:schemeClr val="tx1"/>
                </a:solidFill>
              </a:rPr>
              <a:t>, </a:t>
            </a:r>
            <a:r>
              <a:rPr lang="es-AR" dirty="0" err="1" smtClean="0">
                <a:solidFill>
                  <a:schemeClr val="tx1"/>
                </a:solidFill>
              </a:rPr>
              <a:t>hurling</a:t>
            </a:r>
            <a:r>
              <a:rPr lang="es-AR" dirty="0">
                <a:solidFill>
                  <a:schemeClr val="tx1"/>
                </a:solidFill>
              </a:rPr>
              <a:t>.</a:t>
            </a:r>
            <a:r>
              <a:rPr lang="es-AR" dirty="0" smtClean="0">
                <a:solidFill>
                  <a:schemeClr val="tx1"/>
                </a:solidFill>
              </a:rPr>
              <a:t/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>
                <a:solidFill>
                  <a:schemeClr val="tx1"/>
                </a:solidFill>
              </a:rPr>
              <a:t/>
            </a:r>
            <a:br>
              <a:rPr lang="es-AR" dirty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 Currency                                                          Festivals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-Euro                                                              - Saint Patrick´s day.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5" name="Marcador de posición de imagen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72" b="5272"/>
          <a:stretch>
            <a:fillRect/>
          </a:stretch>
        </p:blipFill>
        <p:spPr>
          <a:xfrm>
            <a:off x="3446429" y="422615"/>
            <a:ext cx="3751730" cy="1837765"/>
          </a:xfrm>
        </p:spPr>
      </p:pic>
      <p:sp>
        <p:nvSpPr>
          <p:cNvPr id="7" name="CuadroTexto 6"/>
          <p:cNvSpPr txBox="1"/>
          <p:nvPr/>
        </p:nvSpPr>
        <p:spPr>
          <a:xfrm>
            <a:off x="4623046" y="2260380"/>
            <a:ext cx="161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/>
              <a:t>Ireland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91960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posición de imagen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29" b="10929"/>
          <a:stretch>
            <a:fillRect/>
          </a:stretch>
        </p:blipFill>
        <p:spPr>
          <a:xfrm>
            <a:off x="3348318" y="461683"/>
            <a:ext cx="3787602" cy="1931894"/>
          </a:xfrm>
        </p:spPr>
      </p:pic>
      <p:sp>
        <p:nvSpPr>
          <p:cNvPr id="6" name="CuadroTexto 5"/>
          <p:cNvSpPr txBox="1"/>
          <p:nvPr/>
        </p:nvSpPr>
        <p:spPr>
          <a:xfrm>
            <a:off x="4542871" y="2393577"/>
            <a:ext cx="161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/>
              <a:t>México</a:t>
            </a:r>
            <a:endParaRPr lang="es-AR" sz="3200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63673" y="2944904"/>
            <a:ext cx="9661962" cy="3906201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tx1"/>
                </a:solidFill>
              </a:rPr>
              <a:t>  Continent                                                       Food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América.                                                      - tacos al pastor, enchiladas.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/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  Capital city                                                     Animals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México City.                                               </a:t>
            </a:r>
            <a:r>
              <a:rPr lang="es-AR" dirty="0">
                <a:solidFill>
                  <a:schemeClr val="tx1"/>
                </a:solidFill>
              </a:rPr>
              <a:t> </a:t>
            </a:r>
            <a:r>
              <a:rPr lang="es-AR" dirty="0" smtClean="0">
                <a:solidFill>
                  <a:schemeClr val="tx1"/>
                </a:solidFill>
              </a:rPr>
              <a:t> </a:t>
            </a:r>
            <a:r>
              <a:rPr lang="es-AR" dirty="0">
                <a:solidFill>
                  <a:schemeClr val="tx1"/>
                </a:solidFill>
              </a:rPr>
              <a:t> </a:t>
            </a:r>
            <a:r>
              <a:rPr lang="es-AR" dirty="0" smtClean="0">
                <a:solidFill>
                  <a:schemeClr val="tx1"/>
                </a:solidFill>
              </a:rPr>
              <a:t>- </a:t>
            </a:r>
            <a:r>
              <a:rPr lang="es-AR" dirty="0" err="1" smtClean="0">
                <a:solidFill>
                  <a:schemeClr val="tx1"/>
                </a:solidFill>
              </a:rPr>
              <a:t>Mexican</a:t>
            </a:r>
            <a:r>
              <a:rPr lang="es-AR" dirty="0" smtClean="0">
                <a:solidFill>
                  <a:schemeClr val="tx1"/>
                </a:solidFill>
              </a:rPr>
              <a:t> Eagle, jaguar.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/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 Language                                                         Sports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</a:t>
            </a:r>
            <a:r>
              <a:rPr lang="es-AR" dirty="0" err="1" smtClean="0">
                <a:solidFill>
                  <a:schemeClr val="tx1"/>
                </a:solidFill>
              </a:rPr>
              <a:t>Spanish</a:t>
            </a:r>
            <a:r>
              <a:rPr lang="es-AR" dirty="0" smtClean="0">
                <a:solidFill>
                  <a:schemeClr val="tx1"/>
                </a:solidFill>
              </a:rPr>
              <a:t>.                                                       - </a:t>
            </a:r>
            <a:r>
              <a:rPr lang="es-AR" dirty="0" err="1" smtClean="0">
                <a:solidFill>
                  <a:schemeClr val="tx1"/>
                </a:solidFill>
              </a:rPr>
              <a:t>Football</a:t>
            </a:r>
            <a:r>
              <a:rPr lang="es-AR" dirty="0" smtClean="0">
                <a:solidFill>
                  <a:schemeClr val="tx1"/>
                </a:solidFill>
              </a:rPr>
              <a:t>.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>
                <a:solidFill>
                  <a:schemeClr val="tx1"/>
                </a:solidFill>
              </a:rPr>
              <a:t/>
            </a:r>
            <a:br>
              <a:rPr lang="es-AR" dirty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 Currency                                                          Festivals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</a:t>
            </a:r>
            <a:r>
              <a:rPr lang="es-AR" dirty="0" err="1" smtClean="0">
                <a:solidFill>
                  <a:schemeClr val="tx1"/>
                </a:solidFill>
              </a:rPr>
              <a:t>Mexican</a:t>
            </a:r>
            <a:r>
              <a:rPr lang="es-AR" dirty="0" smtClean="0">
                <a:solidFill>
                  <a:schemeClr val="tx1"/>
                </a:solidFill>
              </a:rPr>
              <a:t> peso.                                               - </a:t>
            </a:r>
            <a:r>
              <a:rPr lang="es-AR" dirty="0" err="1" smtClean="0">
                <a:solidFill>
                  <a:schemeClr val="tx1"/>
                </a:solidFill>
              </a:rPr>
              <a:t>The</a:t>
            </a:r>
            <a:r>
              <a:rPr lang="es-AR" dirty="0" smtClean="0">
                <a:solidFill>
                  <a:schemeClr val="tx1"/>
                </a:solidFill>
              </a:rPr>
              <a:t> Day of </a:t>
            </a:r>
            <a:r>
              <a:rPr lang="es-AR" dirty="0" err="1" smtClean="0">
                <a:solidFill>
                  <a:schemeClr val="tx1"/>
                </a:solidFill>
              </a:rPr>
              <a:t>the</a:t>
            </a:r>
            <a:r>
              <a:rPr lang="es-AR" dirty="0" smtClean="0">
                <a:solidFill>
                  <a:schemeClr val="tx1"/>
                </a:solidFill>
              </a:rPr>
              <a:t> </a:t>
            </a:r>
            <a:r>
              <a:rPr lang="es-AR" dirty="0" err="1">
                <a:solidFill>
                  <a:schemeClr val="tx1"/>
                </a:solidFill>
              </a:rPr>
              <a:t>D</a:t>
            </a:r>
            <a:r>
              <a:rPr lang="es-AR" dirty="0" err="1" smtClean="0">
                <a:solidFill>
                  <a:schemeClr val="tx1"/>
                </a:solidFill>
              </a:rPr>
              <a:t>ead</a:t>
            </a:r>
            <a:r>
              <a:rPr lang="es-AR" dirty="0" smtClean="0">
                <a:solidFill>
                  <a:schemeClr val="tx1"/>
                </a:solidFill>
              </a:rPr>
              <a:t>.</a:t>
            </a:r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46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posición de imagen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20" b="16320"/>
          <a:stretch>
            <a:fillRect/>
          </a:stretch>
        </p:blipFill>
        <p:spPr>
          <a:xfrm>
            <a:off x="3509682" y="461683"/>
            <a:ext cx="3518660" cy="16763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CuadroTexto 5"/>
          <p:cNvSpPr txBox="1"/>
          <p:nvPr/>
        </p:nvSpPr>
        <p:spPr>
          <a:xfrm>
            <a:off x="4636495" y="2138082"/>
            <a:ext cx="161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/>
              <a:t>Japan</a:t>
            </a:r>
            <a:endParaRPr lang="es-AR" sz="3200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63673" y="2944904"/>
            <a:ext cx="9661962" cy="3906201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tx1"/>
                </a:solidFill>
              </a:rPr>
              <a:t>  Continent                                                       Food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Asia.                                                            - Sushi, miso soup, </a:t>
            </a:r>
            <a:r>
              <a:rPr lang="es-AR" dirty="0" err="1" smtClean="0">
                <a:solidFill>
                  <a:schemeClr val="tx1"/>
                </a:solidFill>
              </a:rPr>
              <a:t>ramen</a:t>
            </a:r>
            <a:r>
              <a:rPr lang="es-AR" dirty="0">
                <a:solidFill>
                  <a:schemeClr val="tx1"/>
                </a:solidFill>
              </a:rPr>
              <a:t>.</a:t>
            </a:r>
            <a:r>
              <a:rPr lang="es-AR" dirty="0" smtClean="0">
                <a:solidFill>
                  <a:schemeClr val="tx1"/>
                </a:solidFill>
              </a:rPr>
              <a:t/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/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  Capital city                                                     Animals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</a:t>
            </a:r>
            <a:r>
              <a:rPr lang="es-AR" dirty="0" err="1" smtClean="0">
                <a:solidFill>
                  <a:schemeClr val="tx1"/>
                </a:solidFill>
              </a:rPr>
              <a:t>Tokyo</a:t>
            </a:r>
            <a:r>
              <a:rPr lang="es-AR" dirty="0" smtClean="0">
                <a:solidFill>
                  <a:schemeClr val="tx1"/>
                </a:solidFill>
              </a:rPr>
              <a:t>.                                                          - </a:t>
            </a:r>
            <a:r>
              <a:rPr lang="es-AR" dirty="0" err="1" smtClean="0">
                <a:solidFill>
                  <a:schemeClr val="tx1"/>
                </a:solidFill>
              </a:rPr>
              <a:t>Tanuki</a:t>
            </a:r>
            <a:r>
              <a:rPr lang="es-AR" dirty="0" smtClean="0">
                <a:solidFill>
                  <a:schemeClr val="tx1"/>
                </a:solidFill>
              </a:rPr>
              <a:t>.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/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 Language                                                         Sports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</a:t>
            </a:r>
            <a:r>
              <a:rPr lang="es-AR" dirty="0" err="1" smtClean="0">
                <a:solidFill>
                  <a:schemeClr val="tx1"/>
                </a:solidFill>
              </a:rPr>
              <a:t>Japanese</a:t>
            </a:r>
            <a:r>
              <a:rPr lang="es-AR" dirty="0" smtClean="0">
                <a:solidFill>
                  <a:schemeClr val="tx1"/>
                </a:solidFill>
              </a:rPr>
              <a:t>.                                                     - Sumo </a:t>
            </a:r>
            <a:r>
              <a:rPr lang="es-AR" dirty="0" err="1" smtClean="0">
                <a:solidFill>
                  <a:schemeClr val="tx1"/>
                </a:solidFill>
              </a:rPr>
              <a:t>wrestiling</a:t>
            </a:r>
            <a:r>
              <a:rPr lang="es-AR" dirty="0">
                <a:solidFill>
                  <a:schemeClr val="tx1"/>
                </a:solidFill>
              </a:rPr>
              <a:t>.</a:t>
            </a:r>
            <a:r>
              <a:rPr lang="es-AR" dirty="0" smtClean="0">
                <a:solidFill>
                  <a:schemeClr val="tx1"/>
                </a:solidFill>
              </a:rPr>
              <a:t/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>
                <a:solidFill>
                  <a:schemeClr val="tx1"/>
                </a:solidFill>
              </a:rPr>
              <a:t/>
            </a:r>
            <a:br>
              <a:rPr lang="es-AR" dirty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 Currency                                                          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- Yen.                                               </a:t>
            </a:r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97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1573" y="1974225"/>
            <a:ext cx="7766936" cy="1646302"/>
          </a:xfrm>
        </p:spPr>
        <p:txBody>
          <a:bodyPr/>
          <a:lstStyle/>
          <a:p>
            <a:r>
              <a:rPr lang="en-US" dirty="0"/>
              <a:t>and that's what we gave about countries</a:t>
            </a:r>
            <a:r>
              <a:rPr lang="en-US" dirty="0" smtClean="0"/>
              <a:t>, </a:t>
            </a:r>
            <a:r>
              <a:rPr lang="en-US" dirty="0"/>
              <a:t>bye!</a:t>
            </a:r>
            <a:endParaRPr lang="es-AR" dirty="0"/>
          </a:p>
        </p:txBody>
      </p:sp>
      <p:sp>
        <p:nvSpPr>
          <p:cNvPr id="4" name="AutoShape 2" descr="Waving Hand On Messenger 1 0 Source - Mano Despidiendose Clipart ..."/>
          <p:cNvSpPr>
            <a:spLocks noChangeAspect="1" noChangeArrowheads="1"/>
          </p:cNvSpPr>
          <p:nvPr/>
        </p:nvSpPr>
        <p:spPr bwMode="auto">
          <a:xfrm>
            <a:off x="3369422" y="-698573"/>
            <a:ext cx="2977590" cy="297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15" y="3778624"/>
            <a:ext cx="4643718" cy="2748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80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1617</TotalTime>
  <Words>60</Words>
  <Application>Microsoft Office PowerPoint</Application>
  <PresentationFormat>Personalizado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Faceta</vt:lpstr>
      <vt:lpstr>Hello!! In this term we gave 2 topics: where can we go shopping? and countries: Ireland, Mexico and Japan.</vt:lpstr>
      <vt:lpstr>Of these topics, I am going to talk about the countries.</vt:lpstr>
      <vt:lpstr>  Continent                                                       Food - Europe.                                                        - Irish stew, colcannon.    Capital city                                                     Animals - Dublin                                                          - Stag, red fox, irish hare.                                               Language                                                         Sports -Irish Gaelic                                                    - gaelic games, hurling.   Currency                                                          Festivals -Euro                                                              - Saint Patrick´s day.</vt:lpstr>
      <vt:lpstr>  Continent                                                       Food - América.                                                      - tacos al pastor, enchiladas.    Capital city                                                     Animals - México City.                                                  - Mexican Eagle, jaguar.   Language                                                         Sports - Spanish.                                                       - Football.   Currency                                                          Festivals - Mexican peso.                                               - The Day of the Dead.</vt:lpstr>
      <vt:lpstr>  Continent                                                       Food - Asia.                                                            - Sushi, miso soup, ramen.    Capital city                                                     Animals - Tokyo.                                                          - Tanuki.   Language                                                         Sports - Japanese.                                                     - Sumo wrestiling.   Currency                                                           - Yen.                                               </vt:lpstr>
      <vt:lpstr>and that's what we gave about countries, bye!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Dario Massin</dc:creator>
  <cp:lastModifiedBy>Usuario</cp:lastModifiedBy>
  <cp:revision>9</cp:revision>
  <dcterms:created xsi:type="dcterms:W3CDTF">2020-06-05T21:55:43Z</dcterms:created>
  <dcterms:modified xsi:type="dcterms:W3CDTF">2020-06-07T22:11:02Z</dcterms:modified>
</cp:coreProperties>
</file>