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E8B3D7-3E36-4055-BB9F-3C786F8BE7A2}" type="datetimeFigureOut">
              <a:rPr lang="es-AR" smtClean="0"/>
              <a:t>10/6/2020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86664-9173-4CB4-AEA2-877F4C21BF5D}" type="slidenum">
              <a:rPr lang="es-AR" smtClean="0"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AR" dirty="0" smtClean="0">
                <a:latin typeface="Copperplate Gothic Bold" pitchFamily="34" charset="0"/>
              </a:rPr>
              <a:t>MEXICO</a:t>
            </a:r>
            <a:endParaRPr lang="es-AR" dirty="0">
              <a:latin typeface="Copperplate Gothic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AR" dirty="0" err="1" smtClean="0"/>
              <a:t>From</a:t>
            </a:r>
            <a:r>
              <a:rPr lang="es-AR" dirty="0" smtClean="0"/>
              <a:t>: Thiago Chamorro  - 6º Grado  «A»</a:t>
            </a:r>
          </a:p>
        </p:txBody>
      </p:sp>
      <p:pic>
        <p:nvPicPr>
          <p:cNvPr id="1026" name="Picture 2" descr="Reserve su hotel en México | Marriot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7749880" cy="25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4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CONTINENT AND CAPITAL CITY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Mexico</a:t>
            </a:r>
            <a:r>
              <a:rPr lang="es-AR" dirty="0" smtClean="0"/>
              <a:t> </a:t>
            </a:r>
            <a:r>
              <a:rPr lang="es-AR" dirty="0" err="1" smtClean="0"/>
              <a:t>is</a:t>
            </a:r>
            <a:r>
              <a:rPr lang="es-AR" dirty="0" smtClean="0"/>
              <a:t> </a:t>
            </a:r>
            <a:r>
              <a:rPr lang="es-AR" dirty="0" err="1" smtClean="0"/>
              <a:t>on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North American </a:t>
            </a:r>
            <a:r>
              <a:rPr lang="es-AR" dirty="0" err="1" smtClean="0"/>
              <a:t>Continent</a:t>
            </a:r>
            <a:endParaRPr lang="es-AR" dirty="0" smtClean="0"/>
          </a:p>
          <a:p>
            <a:r>
              <a:rPr lang="es-AR" dirty="0" err="1" smtClean="0"/>
              <a:t>The</a:t>
            </a:r>
            <a:r>
              <a:rPr lang="es-AR" dirty="0" smtClean="0"/>
              <a:t> Capital City of </a:t>
            </a:r>
            <a:r>
              <a:rPr lang="es-AR" dirty="0" err="1" smtClean="0"/>
              <a:t>Mexico</a:t>
            </a:r>
            <a:r>
              <a:rPr lang="es-AR" dirty="0" smtClean="0"/>
              <a:t> </a:t>
            </a:r>
            <a:r>
              <a:rPr lang="es-AR" dirty="0" err="1" smtClean="0"/>
              <a:t>is</a:t>
            </a:r>
            <a:r>
              <a:rPr lang="es-AR" dirty="0" smtClean="0"/>
              <a:t> </a:t>
            </a:r>
            <a:r>
              <a:rPr lang="es-AR" dirty="0" err="1" smtClean="0"/>
              <a:t>Mexico</a:t>
            </a:r>
            <a:r>
              <a:rPr lang="es-AR" dirty="0" smtClean="0"/>
              <a:t> City</a:t>
            </a:r>
          </a:p>
        </p:txBody>
      </p:sp>
      <p:pic>
        <p:nvPicPr>
          <p:cNvPr id="2050" name="Picture 2" descr="Cuántos estados y municipios hay en Méxic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379430" cy="27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4000" dirty="0" smtClean="0"/>
              <a:t>OFFICIAL LANGUAGE, INDEPENDENCE YEAR AND COLOURS OF THE FLAG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official</a:t>
            </a:r>
            <a:r>
              <a:rPr lang="es-AR" dirty="0" smtClean="0"/>
              <a:t> </a:t>
            </a:r>
            <a:r>
              <a:rPr lang="es-AR" dirty="0" err="1" smtClean="0"/>
              <a:t>language</a:t>
            </a:r>
            <a:r>
              <a:rPr lang="es-AR" dirty="0"/>
              <a:t> </a:t>
            </a:r>
            <a:r>
              <a:rPr lang="es-AR" dirty="0" err="1" smtClean="0"/>
              <a:t>is</a:t>
            </a:r>
            <a:r>
              <a:rPr lang="es-AR" dirty="0" smtClean="0"/>
              <a:t> </a:t>
            </a:r>
            <a:r>
              <a:rPr lang="es-AR" dirty="0" err="1" smtClean="0"/>
              <a:t>Spanish</a:t>
            </a:r>
            <a:endParaRPr lang="es-AR" dirty="0" smtClean="0"/>
          </a:p>
          <a:p>
            <a:r>
              <a:rPr lang="es-AR" dirty="0" err="1" smtClean="0"/>
              <a:t>The</a:t>
            </a:r>
            <a:r>
              <a:rPr lang="es-AR" dirty="0" smtClean="0"/>
              <a:t> Independence </a:t>
            </a:r>
            <a:r>
              <a:rPr lang="es-AR" dirty="0" err="1" smtClean="0"/>
              <a:t>year</a:t>
            </a:r>
            <a:r>
              <a:rPr lang="es-AR" dirty="0" smtClean="0"/>
              <a:t>: 1821</a:t>
            </a:r>
            <a:endParaRPr lang="es-AR" dirty="0"/>
          </a:p>
          <a:p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colours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flag</a:t>
            </a:r>
            <a:r>
              <a:rPr lang="es-AR" dirty="0" smtClean="0"/>
              <a:t>: </a:t>
            </a:r>
            <a:r>
              <a:rPr lang="es-AR" dirty="0" err="1" smtClean="0"/>
              <a:t>Left</a:t>
            </a:r>
            <a:r>
              <a:rPr lang="es-AR" dirty="0" smtClean="0"/>
              <a:t>: </a:t>
            </a:r>
            <a:r>
              <a:rPr lang="es-AR" dirty="0" err="1" smtClean="0"/>
              <a:t>green</a:t>
            </a:r>
            <a:r>
              <a:rPr lang="es-AR" dirty="0" smtClean="0"/>
              <a:t>, </a:t>
            </a:r>
            <a:r>
              <a:rPr lang="es-AR" dirty="0" err="1"/>
              <a:t>M</a:t>
            </a:r>
            <a:r>
              <a:rPr lang="es-AR" dirty="0" err="1" smtClean="0"/>
              <a:t>iddle</a:t>
            </a:r>
            <a:r>
              <a:rPr lang="es-AR" dirty="0" smtClean="0"/>
              <a:t>: </a:t>
            </a:r>
            <a:r>
              <a:rPr lang="es-AR" dirty="0" err="1" smtClean="0"/>
              <a:t>white</a:t>
            </a:r>
            <a:r>
              <a:rPr lang="es-AR" dirty="0" smtClean="0"/>
              <a:t> and </a:t>
            </a:r>
            <a:r>
              <a:rPr lang="es-AR" dirty="0" err="1" smtClean="0"/>
              <a:t>Right</a:t>
            </a:r>
            <a:r>
              <a:rPr lang="es-AR" dirty="0" smtClean="0"/>
              <a:t>: red</a:t>
            </a:r>
          </a:p>
          <a:p>
            <a:endParaRPr lang="es-A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62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Currency, </a:t>
            </a:r>
            <a:r>
              <a:rPr lang="en-GB" dirty="0"/>
              <a:t>Important </a:t>
            </a:r>
            <a:r>
              <a:rPr lang="en-GB" dirty="0" smtClean="0"/>
              <a:t>Landmarks and </a:t>
            </a:r>
            <a:r>
              <a:rPr lang="en-GB" dirty="0"/>
              <a:t>Ancient civilizations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Currency</a:t>
            </a:r>
            <a:r>
              <a:rPr lang="es-AR" dirty="0" smtClean="0"/>
              <a:t>: </a:t>
            </a:r>
            <a:r>
              <a:rPr lang="es-AR" dirty="0" err="1" smtClean="0"/>
              <a:t>Mexican</a:t>
            </a:r>
            <a:r>
              <a:rPr lang="es-AR" dirty="0" smtClean="0"/>
              <a:t> Peso </a:t>
            </a:r>
          </a:p>
          <a:p>
            <a:r>
              <a:rPr lang="es-AR" dirty="0" err="1" smtClean="0"/>
              <a:t>Important</a:t>
            </a:r>
            <a:r>
              <a:rPr lang="es-AR" dirty="0" smtClean="0"/>
              <a:t> </a:t>
            </a:r>
            <a:r>
              <a:rPr lang="es-AR" dirty="0" err="1" smtClean="0"/>
              <a:t>Landmarks</a:t>
            </a:r>
            <a:r>
              <a:rPr lang="es-AR" dirty="0" smtClean="0"/>
              <a:t>: </a:t>
            </a:r>
            <a:r>
              <a:rPr lang="en-GB" dirty="0" smtClean="0"/>
              <a:t>Construction </a:t>
            </a:r>
            <a:r>
              <a:rPr lang="en-GB" dirty="0"/>
              <a:t>of the pyramid of the sun in Teotihuacan. Foundation of Tenochtitlan. Mexican Revolution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Ancient Civilizations: Aztecs</a:t>
            </a:r>
            <a:r>
              <a:rPr lang="en-GB" dirty="0"/>
              <a:t>, Mayans, </a:t>
            </a:r>
            <a:r>
              <a:rPr lang="en-GB" dirty="0" err="1" smtClean="0"/>
              <a:t>Toltecs</a:t>
            </a:r>
            <a:endParaRPr lang="en-GB" dirty="0" smtClean="0"/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4464496" cy="23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9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300" dirty="0"/>
              <a:t>National </a:t>
            </a:r>
            <a:r>
              <a:rPr lang="en-GB" sz="4300" dirty="0" smtClean="0"/>
              <a:t>Sports, </a:t>
            </a:r>
            <a:r>
              <a:rPr lang="en-GB" sz="4300" dirty="0"/>
              <a:t>National </a:t>
            </a:r>
            <a:r>
              <a:rPr lang="en-GB" sz="4300" dirty="0" smtClean="0"/>
              <a:t>animal and </a:t>
            </a:r>
            <a:r>
              <a:rPr lang="en-GB" sz="4300" dirty="0"/>
              <a:t>National </a:t>
            </a:r>
            <a:r>
              <a:rPr lang="en-GB" sz="4300" dirty="0" smtClean="0"/>
              <a:t>flower</a:t>
            </a:r>
            <a:endParaRPr lang="es-AR" sz="4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National</a:t>
            </a:r>
            <a:r>
              <a:rPr lang="es-AR" dirty="0" smtClean="0"/>
              <a:t> </a:t>
            </a:r>
            <a:r>
              <a:rPr lang="es-AR" dirty="0" err="1" smtClean="0"/>
              <a:t>Sports</a:t>
            </a:r>
            <a:r>
              <a:rPr lang="es-AR" dirty="0" smtClean="0"/>
              <a:t>: Soccer</a:t>
            </a:r>
          </a:p>
          <a:p>
            <a:endParaRPr lang="es-AR" dirty="0" smtClean="0"/>
          </a:p>
          <a:p>
            <a:r>
              <a:rPr lang="es-AR" dirty="0" err="1" smtClean="0"/>
              <a:t>National</a:t>
            </a:r>
            <a:r>
              <a:rPr lang="es-AR" dirty="0" smtClean="0"/>
              <a:t> Animal:  Jaguar</a:t>
            </a:r>
          </a:p>
          <a:p>
            <a:endParaRPr lang="es-AR" dirty="0" smtClean="0"/>
          </a:p>
          <a:p>
            <a:endParaRPr lang="es-AR" dirty="0" smtClean="0"/>
          </a:p>
          <a:p>
            <a:r>
              <a:rPr lang="es-AR" dirty="0" err="1" smtClean="0"/>
              <a:t>National</a:t>
            </a:r>
            <a:r>
              <a:rPr lang="es-AR" dirty="0" smtClean="0"/>
              <a:t> </a:t>
            </a:r>
            <a:r>
              <a:rPr lang="es-AR" dirty="0" err="1" smtClean="0"/>
              <a:t>Flower</a:t>
            </a:r>
            <a:r>
              <a:rPr lang="es-AR" dirty="0" smtClean="0"/>
              <a:t>: </a:t>
            </a:r>
            <a:r>
              <a:rPr lang="es-AR" dirty="0" err="1" smtClean="0"/>
              <a:t>Dahlia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0913"/>
            <a:ext cx="2379328" cy="14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50" y="3126254"/>
            <a:ext cx="2232898" cy="12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18" y="4869160"/>
            <a:ext cx="23762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92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Popular </a:t>
            </a:r>
            <a:r>
              <a:rPr lang="en-GB" dirty="0" smtClean="0"/>
              <a:t>Food and </a:t>
            </a:r>
            <a:r>
              <a:rPr lang="en-GB" dirty="0"/>
              <a:t>Important day / Festival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Popular </a:t>
            </a:r>
            <a:r>
              <a:rPr lang="es-AR" dirty="0" err="1" smtClean="0"/>
              <a:t>Food</a:t>
            </a:r>
            <a:r>
              <a:rPr lang="es-AR" dirty="0" smtClean="0"/>
              <a:t>: </a:t>
            </a:r>
            <a:r>
              <a:rPr lang="es-AR" dirty="0"/>
              <a:t>Tacos, Burritos, Churros and </a:t>
            </a:r>
            <a:r>
              <a:rPr lang="es-AR" dirty="0" smtClean="0"/>
              <a:t>empanadas</a:t>
            </a:r>
          </a:p>
          <a:p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err="1" smtClean="0"/>
              <a:t>Important</a:t>
            </a:r>
            <a:r>
              <a:rPr lang="es-AR" dirty="0" smtClean="0"/>
              <a:t> </a:t>
            </a:r>
            <a:r>
              <a:rPr lang="es-AR" dirty="0" err="1" smtClean="0"/>
              <a:t>day</a:t>
            </a:r>
            <a:r>
              <a:rPr lang="es-AR" dirty="0" smtClean="0"/>
              <a:t> / Festival: </a:t>
            </a:r>
            <a:r>
              <a:rPr lang="en-GB" dirty="0"/>
              <a:t>Day of the Dead. Day of the virgin of Guadalupe</a:t>
            </a:r>
            <a:r>
              <a:rPr lang="en-GB" dirty="0" smtClean="0"/>
              <a:t>.</a:t>
            </a:r>
          </a:p>
          <a:p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77787"/>
            <a:ext cx="2415020" cy="138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505572" cy="197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97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Why</a:t>
            </a:r>
            <a:r>
              <a:rPr lang="es-AR" dirty="0" smtClean="0"/>
              <a:t> </a:t>
            </a:r>
            <a:r>
              <a:rPr lang="es-AR" dirty="0" err="1" smtClean="0"/>
              <a:t>did</a:t>
            </a:r>
            <a:r>
              <a:rPr lang="es-AR" dirty="0" smtClean="0"/>
              <a:t> </a:t>
            </a:r>
            <a:r>
              <a:rPr lang="es-AR" dirty="0" err="1" smtClean="0"/>
              <a:t>you</a:t>
            </a:r>
            <a:r>
              <a:rPr lang="es-AR" dirty="0" smtClean="0"/>
              <a:t> </a:t>
            </a:r>
            <a:r>
              <a:rPr lang="es-AR" dirty="0" err="1" smtClean="0"/>
              <a:t>choose</a:t>
            </a:r>
            <a:r>
              <a:rPr lang="es-AR" dirty="0" smtClean="0"/>
              <a:t> </a:t>
            </a:r>
            <a:r>
              <a:rPr lang="es-AR" dirty="0" err="1" smtClean="0"/>
              <a:t>Mexico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 </a:t>
            </a:r>
            <a:r>
              <a:rPr lang="es-AR" dirty="0" err="1" smtClean="0"/>
              <a:t>chose</a:t>
            </a:r>
            <a:r>
              <a:rPr lang="es-AR" dirty="0" smtClean="0"/>
              <a:t> </a:t>
            </a:r>
            <a:r>
              <a:rPr lang="es-AR" dirty="0" err="1" smtClean="0"/>
              <a:t>Mexico</a:t>
            </a:r>
            <a:r>
              <a:rPr lang="es-AR" dirty="0" smtClean="0"/>
              <a:t> </a:t>
            </a:r>
            <a:r>
              <a:rPr lang="es-AR" dirty="0" err="1" smtClean="0"/>
              <a:t>because</a:t>
            </a:r>
            <a:r>
              <a:rPr lang="es-AR" dirty="0" smtClean="0"/>
              <a:t> I </a:t>
            </a:r>
            <a:r>
              <a:rPr lang="es-AR" dirty="0" err="1" smtClean="0"/>
              <a:t>like</a:t>
            </a:r>
            <a:r>
              <a:rPr lang="es-AR" dirty="0" smtClean="0"/>
              <a:t> </a:t>
            </a:r>
            <a:r>
              <a:rPr lang="es-AR" dirty="0" err="1" smtClean="0"/>
              <a:t>its</a:t>
            </a:r>
            <a:r>
              <a:rPr lang="es-AR" dirty="0" smtClean="0"/>
              <a:t> </a:t>
            </a:r>
            <a:r>
              <a:rPr lang="es-AR" dirty="0" err="1" smtClean="0"/>
              <a:t>landscape</a:t>
            </a:r>
            <a:r>
              <a:rPr lang="es-AR" dirty="0" smtClean="0"/>
              <a:t>, </a:t>
            </a:r>
            <a:r>
              <a:rPr lang="es-AR" dirty="0" err="1" smtClean="0"/>
              <a:t>its</a:t>
            </a:r>
            <a:r>
              <a:rPr lang="es-AR" dirty="0" smtClean="0"/>
              <a:t> culture and </a:t>
            </a:r>
            <a:r>
              <a:rPr lang="es-AR" dirty="0" err="1" smtClean="0"/>
              <a:t>its</a:t>
            </a:r>
            <a:r>
              <a:rPr lang="es-AR" dirty="0" smtClean="0"/>
              <a:t> </a:t>
            </a:r>
            <a:r>
              <a:rPr lang="es-AR" dirty="0" err="1" smtClean="0"/>
              <a:t>customs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168352" cy="307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39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181</Words>
  <Application>Microsoft Office PowerPoint</Application>
  <PresentationFormat>Presentación en pantalla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MEXICO</vt:lpstr>
      <vt:lpstr>CONTINENT AND CAPITAL CITY</vt:lpstr>
      <vt:lpstr>OFFICIAL LANGUAGE, INDEPENDENCE YEAR AND COLOURS OF THE FLAG</vt:lpstr>
      <vt:lpstr>Currency, Important Landmarks and Ancient civilizations</vt:lpstr>
      <vt:lpstr>National Sports, National animal and National flower</vt:lpstr>
      <vt:lpstr>Popular Food and Important day / Festival</vt:lpstr>
      <vt:lpstr>Why did you choose Mexico?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</dc:title>
  <dc:creator>Luffi</dc:creator>
  <cp:lastModifiedBy>Luffi</cp:lastModifiedBy>
  <cp:revision>5</cp:revision>
  <dcterms:created xsi:type="dcterms:W3CDTF">2020-06-10T22:44:44Z</dcterms:created>
  <dcterms:modified xsi:type="dcterms:W3CDTF">2020-06-10T23:32:27Z</dcterms:modified>
</cp:coreProperties>
</file>