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5" r:id="rId5"/>
    <p:sldId id="264" r:id="rId6"/>
    <p:sldId id="258" r:id="rId7"/>
    <p:sldId id="260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81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564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8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423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107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409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467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480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029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264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6A8C56-8E60-4D06-A4C2-76EA9C78B92C}" type="datetimeFigureOut">
              <a:rPr lang="es-AR" smtClean="0"/>
              <a:t>10/06/2020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34B66C1-859B-49FC-A003-B0A9CDF24153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408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1" y="0"/>
            <a:ext cx="14971927" cy="69736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55696" y="2701993"/>
            <a:ext cx="2880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err="1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gency FB" panose="020B0503020202020204" pitchFamily="34" charset="0"/>
              </a:rPr>
              <a:t>Mexico</a:t>
            </a:r>
            <a:endParaRPr lang="es-AR" sz="9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gency FB" panose="020B0503020202020204" pitchFamily="34" charset="0"/>
            </a:endParaRPr>
          </a:p>
        </p:txBody>
      </p:sp>
      <p:pic>
        <p:nvPicPr>
          <p:cNvPr id="6" name="I liked Mexico Ivan Medi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7873" y="1054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3744" y="984609"/>
            <a:ext cx="4020838" cy="812660"/>
          </a:xfrm>
        </p:spPr>
        <p:txBody>
          <a:bodyPr>
            <a:normAutofit fontScale="90000"/>
          </a:bodyPr>
          <a:lstStyle/>
          <a:p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national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flower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:</a:t>
            </a:r>
            <a:b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</a:b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Dahlia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29" y="2783577"/>
            <a:ext cx="5150069" cy="2884038"/>
          </a:xfrm>
        </p:spPr>
      </p:pic>
    </p:spTree>
    <p:extLst>
      <p:ext uri="{BB962C8B-B14F-4D97-AF65-F5344CB8AC3E}">
        <p14:creationId xmlns:p14="http://schemas.microsoft.com/office/powerpoint/2010/main" val="190594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6447" y="489772"/>
            <a:ext cx="6595242" cy="93963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s-AR" sz="56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Continent</a:t>
            </a:r>
            <a:r>
              <a:rPr lang="es-AR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:</a:t>
            </a:r>
            <a:r>
              <a:rPr lang="es-AR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AR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North</a:t>
            </a:r>
            <a:r>
              <a:rPr lang="es-AR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AR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America</a:t>
            </a:r>
            <a:endParaRPr lang="es-AR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69" y="2286000"/>
            <a:ext cx="8108799" cy="402272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8" name="Conector recto de flecha 7"/>
          <p:cNvCxnSpPr/>
          <p:nvPr/>
        </p:nvCxnSpPr>
        <p:spPr>
          <a:xfrm flipH="1">
            <a:off x="2607468" y="2890344"/>
            <a:ext cx="0" cy="900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86" y="2286000"/>
            <a:ext cx="5598782" cy="4022725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4339686" y="2286000"/>
            <a:ext cx="0" cy="4022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4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6200" y="900526"/>
            <a:ext cx="3095927" cy="528881"/>
          </a:xfrm>
        </p:spPr>
        <p:txBody>
          <a:bodyPr>
            <a:normAutofit fontScale="90000"/>
          </a:bodyPr>
          <a:lstStyle/>
          <a:p>
            <a:r>
              <a:rPr lang="es-AR" sz="5600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capital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city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: </a:t>
            </a: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Mexico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city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4" y="2616528"/>
            <a:ext cx="4944417" cy="329028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64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2421" y="501133"/>
            <a:ext cx="3663486" cy="1499616"/>
          </a:xfrm>
        </p:spPr>
        <p:txBody>
          <a:bodyPr/>
          <a:lstStyle/>
          <a:p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Currency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:</a:t>
            </a:r>
            <a:b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</a:b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Mexican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pesos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07" y="3026979"/>
            <a:ext cx="4635714" cy="2596000"/>
          </a:xfrm>
        </p:spPr>
      </p:pic>
    </p:spTree>
    <p:extLst>
      <p:ext uri="{BB962C8B-B14F-4D97-AF65-F5344CB8AC3E}">
        <p14:creationId xmlns:p14="http://schemas.microsoft.com/office/powerpoint/2010/main" val="269804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5731" y="417050"/>
            <a:ext cx="4556865" cy="1499616"/>
          </a:xfrm>
        </p:spPr>
        <p:txBody>
          <a:bodyPr/>
          <a:lstStyle/>
          <a:p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official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Language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: </a:t>
            </a: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spanish</a:t>
            </a: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9" y="2831169"/>
            <a:ext cx="3180748" cy="318074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37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4281" y="375636"/>
            <a:ext cx="1235705" cy="65437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s-AR" dirty="0" err="1" smtClean="0">
                <a:ln w="19050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F</a:t>
            </a:r>
            <a:r>
              <a:rPr lang="es-AR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la</a:t>
            </a: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g</a:t>
            </a:r>
            <a:endParaRPr lang="es-AR" dirty="0">
              <a:ln w="1905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51" y="2286000"/>
            <a:ext cx="7036836" cy="402272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5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1777" y="596352"/>
            <a:ext cx="3061795" cy="727951"/>
          </a:xfrm>
        </p:spPr>
        <p:txBody>
          <a:bodyPr>
            <a:normAutofit fontScale="90000"/>
          </a:bodyPr>
          <a:lstStyle/>
          <a:p>
            <a:r>
              <a:rPr lang="es-AR" sz="5600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Coat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of </a:t>
            </a: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Arms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09" y="1875576"/>
            <a:ext cx="4173782" cy="378422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9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2341" y="480738"/>
            <a:ext cx="3587314" cy="591316"/>
          </a:xfrm>
        </p:spPr>
        <p:txBody>
          <a:bodyPr>
            <a:normAutofit fontScale="90000"/>
          </a:bodyPr>
          <a:lstStyle/>
          <a:p>
            <a:r>
              <a:rPr lang="es-AR" sz="5600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Popular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Food</a:t>
            </a:r>
            <a:endParaRPr lang="es-AR" dirty="0">
              <a:ln w="1905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95" y="2919550"/>
            <a:ext cx="2619375" cy="174307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6" y="2938599"/>
            <a:ext cx="2676525" cy="17049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27" y="2900498"/>
            <a:ext cx="2571750" cy="17811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720493" y="2039007"/>
            <a:ext cx="160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Enchiladas</a:t>
            </a:r>
            <a:endParaRPr lang="es-AR" sz="3200" dirty="0">
              <a:ln w="1905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22492" y="2039006"/>
            <a:ext cx="234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Tacos al Pastor</a:t>
            </a:r>
            <a:endParaRPr lang="es-AR" sz="3200" dirty="0">
              <a:ln w="1905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867526" y="2039006"/>
            <a:ext cx="206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Empanadas</a:t>
            </a:r>
            <a:endParaRPr lang="es-AR" sz="3200" dirty="0">
              <a:ln w="1905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6807" y="606237"/>
            <a:ext cx="3894713" cy="781129"/>
          </a:xfrm>
        </p:spPr>
        <p:txBody>
          <a:bodyPr>
            <a:normAutofit fontScale="90000"/>
          </a:bodyPr>
          <a:lstStyle/>
          <a:p>
            <a:r>
              <a:rPr lang="es-AR" dirty="0" err="1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National</a:t>
            </a: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animal:</a:t>
            </a:r>
            <a:b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</a:br>
            <a:r>
              <a:rPr lang="es-AR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Jaguar</a:t>
            </a: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89" y="2543503"/>
            <a:ext cx="5330148" cy="298488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438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</TotalTime>
  <Words>33</Words>
  <Application>Microsoft Office PowerPoint</Application>
  <PresentationFormat>Personalizado</PresentationFormat>
  <Paragraphs>13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Integral</vt:lpstr>
      <vt:lpstr>Presentación de PowerPoint</vt:lpstr>
      <vt:lpstr>Continent: North America</vt:lpstr>
      <vt:lpstr>capital city: Mexico city</vt:lpstr>
      <vt:lpstr>Currency: Mexican pesos</vt:lpstr>
      <vt:lpstr>official Language: spanish</vt:lpstr>
      <vt:lpstr>Flag</vt:lpstr>
      <vt:lpstr>Coat of Arms</vt:lpstr>
      <vt:lpstr>Popular Food</vt:lpstr>
      <vt:lpstr>National animal: Jaguar</vt:lpstr>
      <vt:lpstr>national flower: Dahlia</vt:lpstr>
    </vt:vector>
  </TitlesOfParts>
  <Company>InKulpado666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medina_ivan2@outlook.com</dc:creator>
  <cp:lastModifiedBy>Usuario</cp:lastModifiedBy>
  <cp:revision>7</cp:revision>
  <dcterms:created xsi:type="dcterms:W3CDTF">2020-06-07T21:17:26Z</dcterms:created>
  <dcterms:modified xsi:type="dcterms:W3CDTF">2020-06-11T02:42:41Z</dcterms:modified>
</cp:coreProperties>
</file>