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Montserrat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ontserrat-bold.fntdata"/><Relationship Id="rId14" Type="http://schemas.openxmlformats.org/officeDocument/2006/relationships/font" Target="fonts/Montserrat-regular.fntdata"/><Relationship Id="rId17" Type="http://schemas.openxmlformats.org/officeDocument/2006/relationships/font" Target="fonts/Montserrat-boldItalic.fntdata"/><Relationship Id="rId16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49ad960b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49ad960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49ad960b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49ad960b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49a770a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49a770a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49a770ac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49a770ac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4a3bc3e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4a3bc3e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4a3bc3eb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4a3bc3eb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4ce35ec0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4ce35ec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D9EAD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5.jpg"/><Relationship Id="rId5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17.jpg"/><Relationship Id="rId5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Relationship Id="rId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077950"/>
            <a:ext cx="8520600" cy="98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Montserrat"/>
                <a:ea typeface="Montserrat"/>
                <a:cs typeface="Montserrat"/>
                <a:sym typeface="Montserrat"/>
              </a:rPr>
              <a:t>HERBARIO DIGITAL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31100" y="3095500"/>
            <a:ext cx="8520600" cy="18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Montserrat"/>
                <a:ea typeface="Montserrat"/>
                <a:cs typeface="Montserrat"/>
                <a:sym typeface="Montserrat"/>
              </a:rPr>
              <a:t>Sol Gaetmank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Montserrat"/>
                <a:ea typeface="Montserrat"/>
                <a:cs typeface="Montserrat"/>
                <a:sym typeface="Montserrat"/>
              </a:rPr>
              <a:t>Candela Cano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Montserrat"/>
                <a:ea typeface="Montserrat"/>
                <a:cs typeface="Montserrat"/>
                <a:sym typeface="Montserrat"/>
              </a:rPr>
              <a:t>Candela Caamaño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Montserrat"/>
                <a:ea typeface="Montserrat"/>
                <a:cs typeface="Montserrat"/>
                <a:sym typeface="Montserrat"/>
              </a:rPr>
              <a:t>Franco Boero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388" y="389450"/>
            <a:ext cx="6170026" cy="178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0" y="325200"/>
            <a:ext cx="7910100" cy="13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Nombre común: Lapacho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Nombre científico: </a:t>
            </a:r>
            <a:r>
              <a:rPr lang="es" sz="24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Handroanthus impetiginosus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-9445" l="0" r="0" t="0"/>
          <a:stretch/>
        </p:blipFill>
        <p:spPr>
          <a:xfrm>
            <a:off x="0" y="1902125"/>
            <a:ext cx="2179400" cy="290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9399" y="1902125"/>
            <a:ext cx="3551673" cy="265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5">
            <a:alphaModFix/>
          </a:blip>
          <a:srcRect b="0" l="-8872" r="3620" t="0"/>
          <a:stretch/>
        </p:blipFill>
        <p:spPr>
          <a:xfrm>
            <a:off x="5355425" y="1902125"/>
            <a:ext cx="3857225" cy="265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190850" y="544150"/>
            <a:ext cx="8520600" cy="10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Nombre común: Jacarandá</a:t>
            </a:r>
            <a:endParaRPr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Nombre científico: </a:t>
            </a:r>
            <a:r>
              <a:rPr lang="e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Jacaranda mimosifolia</a:t>
            </a:r>
            <a:endParaRPr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4425"/>
            <a:ext cx="3274350" cy="245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1266" y="2004425"/>
            <a:ext cx="3274384" cy="245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2891" y="2004425"/>
            <a:ext cx="3141109" cy="245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Nombre común: Pata de Buey</a:t>
            </a:r>
            <a:endParaRPr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Nombre científico:Bauhinia forficata</a:t>
            </a:r>
            <a:endParaRPr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b="0" l="0" r="0" t="14973"/>
          <a:stretch/>
        </p:blipFill>
        <p:spPr>
          <a:xfrm>
            <a:off x="0" y="2089125"/>
            <a:ext cx="3708150" cy="236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4">
            <a:alphaModFix/>
          </a:blip>
          <a:srcRect b="0" l="7689" r="14081" t="0"/>
          <a:stretch/>
        </p:blipFill>
        <p:spPr>
          <a:xfrm>
            <a:off x="3708150" y="2089125"/>
            <a:ext cx="3288626" cy="236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5">
            <a:alphaModFix/>
          </a:blip>
          <a:srcRect b="0" l="0" r="19120" t="0"/>
          <a:stretch/>
        </p:blipFill>
        <p:spPr>
          <a:xfrm>
            <a:off x="6996775" y="2089125"/>
            <a:ext cx="2147225" cy="23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Nombre común: Palmera Mbocayá</a:t>
            </a:r>
            <a:endParaRPr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Nombre científico: Acrocomia aculeata</a:t>
            </a:r>
            <a:endParaRPr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4400" y="1836425"/>
            <a:ext cx="4303675" cy="28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b="0" l="0" r="6261" t="0"/>
          <a:stretch/>
        </p:blipFill>
        <p:spPr>
          <a:xfrm>
            <a:off x="6132100" y="1836425"/>
            <a:ext cx="3080552" cy="284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5">
            <a:alphaModFix/>
          </a:blip>
          <a:srcRect b="18133" l="0" r="0" t="0"/>
          <a:stretch/>
        </p:blipFill>
        <p:spPr>
          <a:xfrm>
            <a:off x="0" y="1836425"/>
            <a:ext cx="2484450" cy="286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Nombre común: Palmera Yatay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11700" y="1205575"/>
            <a:ext cx="8248500" cy="31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Nombre científico: Butia Yatay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29750"/>
            <a:ext cx="3314051" cy="253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4050" y="2229750"/>
            <a:ext cx="2691250" cy="253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5300" y="2229750"/>
            <a:ext cx="3138700" cy="253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Nombre común: Palmera Caranday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214475" y="1161300"/>
            <a:ext cx="8520600" cy="341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Nombre científico: Trithrinax campestris</a:t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15825"/>
            <a:ext cx="3049201" cy="260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7325" y="2015825"/>
            <a:ext cx="2881075" cy="26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8400" y="2015825"/>
            <a:ext cx="3275601" cy="260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Nombre común: Palmera Pindó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Nombre Científico: Syagrus romanzoffiana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38225"/>
            <a:ext cx="2954500" cy="285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4500" y="1736813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7625" y="1736813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4351" y="1738225"/>
            <a:ext cx="2143125" cy="2860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