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9" d="100"/>
          <a:sy n="69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7D4A9F-360B-4166-822E-3CBE23C74919}" type="datetimeFigureOut">
              <a:rPr lang="es-AR" smtClean="0"/>
              <a:t>06/11/2018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24E42A-BA07-48F0-A4EA-CA7347EE4BE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39751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24E42A-BA07-48F0-A4EA-CA7347EE4BE6}" type="slidenum">
              <a:rPr lang="es-AR" smtClean="0"/>
              <a:t>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17871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EC81573-A45F-4315-8D27-B66427746921}" type="datetimeFigureOut">
              <a:rPr lang="es-AR" smtClean="0"/>
              <a:t>06/11/2018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A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B3F234B-5090-43DF-B6BF-B2ED4385E3F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1573-A45F-4315-8D27-B66427746921}" type="datetimeFigureOut">
              <a:rPr lang="es-AR" smtClean="0"/>
              <a:t>06/11/2018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F234B-5090-43DF-B6BF-B2ED4385E3F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1573-A45F-4315-8D27-B66427746921}" type="datetimeFigureOut">
              <a:rPr lang="es-AR" smtClean="0"/>
              <a:t>06/11/2018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F234B-5090-43DF-B6BF-B2ED4385E3F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EC81573-A45F-4315-8D27-B66427746921}" type="datetimeFigureOut">
              <a:rPr lang="es-AR" smtClean="0"/>
              <a:t>06/11/2018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F234B-5090-43DF-B6BF-B2ED4385E3F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EC81573-A45F-4315-8D27-B66427746921}" type="datetimeFigureOut">
              <a:rPr lang="es-AR" smtClean="0"/>
              <a:t>06/11/2018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B3F234B-5090-43DF-B6BF-B2ED4385E3FA}" type="slidenum">
              <a:rPr lang="es-AR" smtClean="0"/>
              <a:t>‹Nº›</a:t>
            </a:fld>
            <a:endParaRPr lang="es-AR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C81573-A45F-4315-8D27-B66427746921}" type="datetimeFigureOut">
              <a:rPr lang="es-AR" smtClean="0"/>
              <a:t>06/11/2018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B3F234B-5090-43DF-B6BF-B2ED4385E3F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EC81573-A45F-4315-8D27-B66427746921}" type="datetimeFigureOut">
              <a:rPr lang="es-AR" smtClean="0"/>
              <a:t>06/11/2018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B3F234B-5090-43DF-B6BF-B2ED4385E3FA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1573-A45F-4315-8D27-B66427746921}" type="datetimeFigureOut">
              <a:rPr lang="es-AR" smtClean="0"/>
              <a:t>06/11/2018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F234B-5090-43DF-B6BF-B2ED4385E3F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C81573-A45F-4315-8D27-B66427746921}" type="datetimeFigureOut">
              <a:rPr lang="es-AR" smtClean="0"/>
              <a:t>06/11/2018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B3F234B-5090-43DF-B6BF-B2ED4385E3F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EC81573-A45F-4315-8D27-B66427746921}" type="datetimeFigureOut">
              <a:rPr lang="es-AR" smtClean="0"/>
              <a:t>06/11/2018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B3F234B-5090-43DF-B6BF-B2ED4385E3FA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EC81573-A45F-4315-8D27-B66427746921}" type="datetimeFigureOut">
              <a:rPr lang="es-AR" smtClean="0"/>
              <a:t>06/11/2018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B3F234B-5090-43DF-B6BF-B2ED4385E3FA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EC81573-A45F-4315-8D27-B66427746921}" type="datetimeFigureOut">
              <a:rPr lang="es-AR" smtClean="0"/>
              <a:t>06/11/2018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AR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B3F234B-5090-43DF-B6BF-B2ED4385E3FA}" type="slidenum">
              <a:rPr lang="es-AR" smtClean="0"/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81088" y="620688"/>
            <a:ext cx="8062912" cy="1470025"/>
          </a:xfrm>
        </p:spPr>
        <p:txBody>
          <a:bodyPr>
            <a:noAutofit/>
          </a:bodyPr>
          <a:lstStyle/>
          <a:p>
            <a:r>
              <a:rPr lang="es-AR" sz="6600" b="1" u="sng" dirty="0" smtClean="0"/>
              <a:t>CATÁSTROFES NATURALES</a:t>
            </a:r>
            <a:endParaRPr lang="es-AR" sz="6600" b="1" u="sng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-34961" y="6309320"/>
            <a:ext cx="8062912" cy="1752600"/>
          </a:xfrm>
        </p:spPr>
        <p:txBody>
          <a:bodyPr/>
          <a:lstStyle/>
          <a:p>
            <a:r>
              <a:rPr lang="es-AR" dirty="0" err="1" smtClean="0"/>
              <a:t>Bober</a:t>
            </a:r>
            <a:r>
              <a:rPr lang="es-AR" dirty="0" smtClean="0"/>
              <a:t>-Mariño-Bonet </a:t>
            </a:r>
            <a:endParaRPr lang="es-AR" dirty="0"/>
          </a:p>
        </p:txBody>
      </p:sp>
      <p:pic>
        <p:nvPicPr>
          <p:cNvPr id="4098" name="Picture 2" descr="Resultado de imagen para catastrofes natura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276872"/>
            <a:ext cx="5443041" cy="36286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5058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1399032"/>
          </a:xfrm>
        </p:spPr>
        <p:txBody>
          <a:bodyPr>
            <a:normAutofit/>
          </a:bodyPr>
          <a:lstStyle/>
          <a:p>
            <a:r>
              <a:rPr lang="es-AR" sz="4000" b="1" u="sng" dirty="0" smtClean="0"/>
              <a:t>Tipos de catástrofes naturales</a:t>
            </a:r>
            <a:endParaRPr lang="es-AR" sz="4000" b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4008" indent="0">
              <a:buNone/>
            </a:pPr>
            <a:r>
              <a:rPr lang="es-A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*Topológicas: </a:t>
            </a:r>
            <a:r>
              <a:rPr lang="es-AR" dirty="0" smtClean="0"/>
              <a:t>Relacionada con el relieve del terreno y variedad de materiales que la componen. </a:t>
            </a:r>
            <a:r>
              <a:rPr lang="es-AR" dirty="0" err="1" smtClean="0"/>
              <a:t>Ej</a:t>
            </a:r>
            <a:r>
              <a:rPr lang="es-AR" dirty="0" smtClean="0"/>
              <a:t>: avalanchas.</a:t>
            </a:r>
          </a:p>
          <a:p>
            <a:pPr marL="64008" indent="0">
              <a:buNone/>
            </a:pPr>
            <a:r>
              <a:rPr lang="es-A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*Tectónicas: </a:t>
            </a:r>
            <a:r>
              <a:rPr lang="es-AR" dirty="0"/>
              <a:t>Tienen lugar en el interior de la </a:t>
            </a:r>
            <a:r>
              <a:rPr lang="es-AR" dirty="0" smtClean="0"/>
              <a:t>corteza terrestre. </a:t>
            </a:r>
            <a:r>
              <a:rPr lang="es-AR" dirty="0" err="1" smtClean="0"/>
              <a:t>Ej</a:t>
            </a:r>
            <a:r>
              <a:rPr lang="es-AR" dirty="0" smtClean="0"/>
              <a:t>: terremotos.</a:t>
            </a:r>
          </a:p>
          <a:p>
            <a:pPr marL="64008" indent="0">
              <a:buNone/>
            </a:pPr>
            <a:r>
              <a:rPr lang="es-A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*Meteorológicas:</a:t>
            </a:r>
            <a:r>
              <a:rPr lang="es-AR" dirty="0" smtClean="0"/>
              <a:t> Causadas por fluctuaciones de factores climáticos. </a:t>
            </a:r>
            <a:r>
              <a:rPr lang="es-AR" dirty="0" err="1" smtClean="0"/>
              <a:t>Ej</a:t>
            </a:r>
            <a:r>
              <a:rPr lang="es-AR" dirty="0" smtClean="0"/>
              <a:t>: inundaciones.</a:t>
            </a:r>
          </a:p>
          <a:p>
            <a:pPr marL="64008" indent="0">
              <a:buNone/>
            </a:pPr>
            <a:r>
              <a:rPr lang="es-A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*Astronómicas: </a:t>
            </a:r>
            <a:r>
              <a:rPr lang="es-AR" dirty="0" smtClean="0"/>
              <a:t>Caída de grandes volúmenes contra la tierra. </a:t>
            </a:r>
            <a:r>
              <a:rPr lang="es-AR" dirty="0" err="1" smtClean="0"/>
              <a:t>Ej</a:t>
            </a:r>
            <a:r>
              <a:rPr lang="es-AR" dirty="0" smtClean="0"/>
              <a:t>: meteoritos.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92745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59632" y="0"/>
            <a:ext cx="8229600" cy="1399032"/>
          </a:xfrm>
        </p:spPr>
        <p:txBody>
          <a:bodyPr/>
          <a:lstStyle/>
          <a:p>
            <a:r>
              <a:rPr lang="es-AR" b="1" u="sng" dirty="0" smtClean="0"/>
              <a:t>Catástrofe tropológica </a:t>
            </a:r>
            <a:endParaRPr lang="es-AR" b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334" y="1196752"/>
            <a:ext cx="8982744" cy="2520280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es-AR" sz="3600" b="1" u="sng" dirty="0" smtClean="0"/>
              <a:t>Tragedia del cerro ventana</a:t>
            </a:r>
          </a:p>
          <a:p>
            <a:pPr marL="64008" indent="0">
              <a:buNone/>
            </a:pPr>
            <a:r>
              <a:rPr lang="es-AR" dirty="0"/>
              <a:t>Los jóvenes participaban del grupo de quince alumnos que fue atrapado por un alud de nieve en las primeras horas de la tarde de septiembre de </a:t>
            </a:r>
            <a:r>
              <a:rPr lang="es-AR" dirty="0" smtClean="0"/>
              <a:t>2002. La </a:t>
            </a:r>
            <a:r>
              <a:rPr lang="es-AR" dirty="0"/>
              <a:t>avalancha del Ventana terminó con la vida </a:t>
            </a:r>
            <a:r>
              <a:rPr lang="es-AR" dirty="0" smtClean="0"/>
              <a:t>de muchos jóvenes que pertenecían al </a:t>
            </a:r>
            <a:r>
              <a:rPr lang="es-AR" dirty="0"/>
              <a:t>profesorado con orientación en montaña y realizaban una práctica guiados por el profesor Andrés Lamuniere, quien sobrevivió a la avalancha y luego fue condenado a tres años de prisión, aunque no fueron efectivos. </a:t>
            </a:r>
            <a:br>
              <a:rPr lang="es-AR" dirty="0"/>
            </a:br>
            <a:r>
              <a:rPr lang="es-AR" dirty="0" smtClean="0"/>
              <a:t>El </a:t>
            </a:r>
            <a:r>
              <a:rPr lang="es-AR" dirty="0"/>
              <a:t>alud de nieve en la trágica tarde del 1 de septiembre arrastró a los estudiantes, y además de las muertes, produjo lesiones de distinta consideración a los restantes. </a:t>
            </a:r>
          </a:p>
          <a:p>
            <a:endParaRPr lang="es-AR" dirty="0"/>
          </a:p>
        </p:txBody>
      </p:sp>
      <p:pic>
        <p:nvPicPr>
          <p:cNvPr id="1026" name="Picture 2" descr="Se cumplen 14 aÃ±os de la tragedia del cerro Ventana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356992"/>
            <a:ext cx="5040560" cy="310309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07504" y="6643722"/>
            <a:ext cx="89289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http://www.anbariloche.com.ar/noticias/2016/09/01/54652-se-cumplen-14-anos-de-la-tragedia-del-cerro-ventana</a:t>
            </a:r>
            <a:endParaRPr lang="es-AR" sz="1200" dirty="0"/>
          </a:p>
        </p:txBody>
      </p:sp>
    </p:spTree>
    <p:extLst>
      <p:ext uri="{BB962C8B-B14F-4D97-AF65-F5344CB8AC3E}">
        <p14:creationId xmlns:p14="http://schemas.microsoft.com/office/powerpoint/2010/main" val="2679594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-125526"/>
            <a:ext cx="8229600" cy="1399032"/>
          </a:xfrm>
        </p:spPr>
        <p:txBody>
          <a:bodyPr>
            <a:normAutofit/>
          </a:bodyPr>
          <a:lstStyle/>
          <a:p>
            <a:r>
              <a:rPr lang="es-AR" sz="4800" b="1" u="sng" dirty="0" smtClean="0"/>
              <a:t>Catástrofe tectónica </a:t>
            </a:r>
            <a:endParaRPr lang="es-AR" sz="4800" b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424936" cy="2664296"/>
          </a:xfrm>
        </p:spPr>
        <p:txBody>
          <a:bodyPr>
            <a:normAutofit/>
          </a:bodyPr>
          <a:lstStyle/>
          <a:p>
            <a:r>
              <a:rPr lang="es-AR" sz="1900" dirty="0"/>
              <a:t>Un terremoto de magnitud 6.4 sacude la ciudad argentina de Ushuaia</a:t>
            </a:r>
          </a:p>
          <a:p>
            <a:pPr fontAlgn="base"/>
            <a:r>
              <a:rPr lang="es-AR" sz="1800" dirty="0" smtClean="0"/>
              <a:t>No </a:t>
            </a:r>
            <a:r>
              <a:rPr lang="es-AR" sz="1800" dirty="0"/>
              <a:t>hubo informes inmediatos de daños o víctimas del terremoto, que tuvo su epicentro a 324 km al sur de Ushuaia, en el archipiélago de Tierra del Fuego, a una profundidad de 10 km.</a:t>
            </a:r>
          </a:p>
          <a:p>
            <a:endParaRPr lang="es-AR" dirty="0"/>
          </a:p>
        </p:txBody>
      </p:sp>
      <p:sp>
        <p:nvSpPr>
          <p:cNvPr id="4" name="AutoShape 2" descr="Resultado de imagen para ushua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2052" name="Picture 4" descr="Resultado de imagen para ushuai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2298" y="2996952"/>
            <a:ext cx="2646040" cy="322155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123821" y="6433321"/>
            <a:ext cx="92525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http://www.anbariloche.com.ar/noticias/2016/09/01/54652-se-cumplen-14-anos-de-la-tragedia-del-cerro-ventana</a:t>
            </a:r>
            <a:endParaRPr lang="es-AR" sz="1200" dirty="0"/>
          </a:p>
        </p:txBody>
      </p:sp>
    </p:spTree>
    <p:extLst>
      <p:ext uri="{BB962C8B-B14F-4D97-AF65-F5344CB8AC3E}">
        <p14:creationId xmlns:p14="http://schemas.microsoft.com/office/powerpoint/2010/main" val="2099148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0"/>
            <a:ext cx="8003232" cy="864096"/>
          </a:xfrm>
        </p:spPr>
        <p:txBody>
          <a:bodyPr>
            <a:normAutofit/>
          </a:bodyPr>
          <a:lstStyle/>
          <a:p>
            <a:r>
              <a:rPr lang="es-AR" sz="4400" b="1" u="sng" dirty="0" smtClean="0"/>
              <a:t>Catástrofe meteorológica </a:t>
            </a:r>
            <a:endParaRPr lang="es-AR" sz="4400" b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052736"/>
            <a:ext cx="8352928" cy="4320480"/>
          </a:xfrm>
        </p:spPr>
        <p:txBody>
          <a:bodyPr>
            <a:normAutofit fontScale="70000" lnSpcReduction="20000"/>
          </a:bodyPr>
          <a:lstStyle/>
          <a:p>
            <a:r>
              <a:rPr lang="es-AR" sz="2400" b="1" dirty="0"/>
              <a:t>Inundaciones: </a:t>
            </a:r>
            <a:r>
              <a:rPr lang="es-AR" sz="2400" b="1" dirty="0" smtClean="0"/>
              <a:t>En </a:t>
            </a:r>
            <a:r>
              <a:rPr lang="es-AR" sz="2400" b="1" dirty="0"/>
              <a:t>San Luis del Palmar </a:t>
            </a:r>
            <a:r>
              <a:rPr lang="es-AR" sz="2400" b="1" dirty="0" smtClean="0"/>
              <a:t>78 </a:t>
            </a:r>
            <a:r>
              <a:rPr lang="es-AR" sz="2400" b="1" dirty="0"/>
              <a:t>familias evacuadas y 10 en Paso de la </a:t>
            </a:r>
            <a:r>
              <a:rPr lang="es-AR" sz="2400" b="1" dirty="0" smtClean="0"/>
              <a:t>Patria</a:t>
            </a:r>
          </a:p>
          <a:p>
            <a:pPr marL="64008" indent="0" fontAlgn="base">
              <a:buNone/>
            </a:pPr>
            <a:r>
              <a:rPr lang="es-AR" sz="2400" dirty="0"/>
              <a:t>Si bien el Riachuelo descendió otros 10 centímetros, ayer los miembros de siete hogares anegados fueron evacuados</a:t>
            </a:r>
            <a:r>
              <a:rPr lang="es-AR" sz="2400" dirty="0" smtClean="0"/>
              <a:t>. </a:t>
            </a:r>
            <a:r>
              <a:rPr lang="es-AR" sz="2400" dirty="0"/>
              <a:t>En la localidad </a:t>
            </a:r>
            <a:r>
              <a:rPr lang="es-AR" sz="2400" dirty="0" err="1"/>
              <a:t>paseña</a:t>
            </a:r>
            <a:r>
              <a:rPr lang="es-AR" sz="2400" dirty="0"/>
              <a:t> sólo una de las 11 familias regresó a su casa pero se restableció la comunicación con un barrio y el tránsito en la Ruta </a:t>
            </a:r>
            <a:r>
              <a:rPr lang="es-AR" sz="2400" dirty="0" smtClean="0"/>
              <a:t>98. Por </a:t>
            </a:r>
            <a:r>
              <a:rPr lang="es-AR" sz="2400" dirty="0"/>
              <a:t>segundo día consecutivo brilló el sol y al agua hasta retrocedió, pero aún no fue suficiente para que las familias evacuadas y </a:t>
            </a:r>
            <a:r>
              <a:rPr lang="es-AR" sz="2400" dirty="0" err="1"/>
              <a:t>autoevacuadas</a:t>
            </a:r>
            <a:r>
              <a:rPr lang="es-AR" sz="2400" dirty="0"/>
              <a:t> puedan regresar a sus hogares en San Luis del Palmar y Paso de la Patria. En ambas comunas, sus autoridades esperan que la emergencia pase para comenzar a avanzar en la ejecución de más obras que permitan mitigar el impacto de las abundantes precipitaciones</a:t>
            </a:r>
            <a:r>
              <a:rPr lang="es-AR" sz="2400" dirty="0" smtClean="0"/>
              <a:t>.</a:t>
            </a:r>
            <a:r>
              <a:rPr lang="es-AR" sz="2400" dirty="0"/>
              <a:t/>
            </a:r>
            <a:br>
              <a:rPr lang="es-AR" sz="2400" dirty="0"/>
            </a:br>
            <a:r>
              <a:rPr lang="es-AR" sz="2400" dirty="0"/>
              <a:t>“El fin de semana ya estaban con agua en sus casas pero no querían abandonarlas pero hoy pidieron salir”, comentó Correa en la tarde de ayer en diálogo con El </a:t>
            </a:r>
            <a:r>
              <a:rPr lang="es-AR" sz="2400" dirty="0" smtClean="0"/>
              <a:t>Litoral. Seguidamente</a:t>
            </a:r>
            <a:r>
              <a:rPr lang="es-AR" sz="2400" dirty="0"/>
              <a:t>, subrayó que “todos están recibiendo asistencia. Esperemos que no se cumpla el pronóstico que habla de nuevas lluvias para las próximas horas”.</a:t>
            </a:r>
          </a:p>
          <a:p>
            <a:endParaRPr lang="es-AR" sz="2400" b="1" dirty="0"/>
          </a:p>
          <a:p>
            <a:endParaRPr lang="es-AR" dirty="0"/>
          </a:p>
        </p:txBody>
      </p:sp>
      <p:pic>
        <p:nvPicPr>
          <p:cNvPr id="3074" name="Picture 2" descr="http://corrienteshoy.com/files/imagenes/061120181014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323047"/>
            <a:ext cx="3816424" cy="23521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0" y="6602715"/>
            <a:ext cx="49685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http://www.corrienteshoy.com/noticias/view/315175</a:t>
            </a:r>
            <a:endParaRPr lang="es-AR" sz="1200" dirty="0"/>
          </a:p>
        </p:txBody>
      </p:sp>
    </p:spTree>
    <p:extLst>
      <p:ext uri="{BB962C8B-B14F-4D97-AF65-F5344CB8AC3E}">
        <p14:creationId xmlns:p14="http://schemas.microsoft.com/office/powerpoint/2010/main" val="50749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-243408"/>
            <a:ext cx="8229600" cy="1399032"/>
          </a:xfrm>
        </p:spPr>
        <p:txBody>
          <a:bodyPr>
            <a:normAutofit/>
          </a:bodyPr>
          <a:lstStyle/>
          <a:p>
            <a:r>
              <a:rPr lang="es-AR" sz="4400" b="1" u="sng" dirty="0" smtClean="0"/>
              <a:t>Catástrofe Astronómica </a:t>
            </a:r>
            <a:endParaRPr lang="es-AR" sz="4400" b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80728"/>
            <a:ext cx="8147248" cy="5173543"/>
          </a:xfrm>
        </p:spPr>
        <p:txBody>
          <a:bodyPr>
            <a:normAutofit fontScale="25000" lnSpcReduction="20000"/>
          </a:bodyPr>
          <a:lstStyle/>
          <a:p>
            <a:r>
              <a:rPr lang="es-AR" sz="8000" b="1" dirty="0"/>
              <a:t>Cae meteorito e ilumina una ciudad entera</a:t>
            </a:r>
          </a:p>
          <a:p>
            <a:r>
              <a:rPr lang="es-AR" sz="9600" dirty="0"/>
              <a:t>Argentina. Este fin de semana los residentes de </a:t>
            </a:r>
            <a:r>
              <a:rPr lang="es-AR" sz="9600" b="1" dirty="0"/>
              <a:t>Corrientes, Argentina</a:t>
            </a:r>
            <a:r>
              <a:rPr lang="es-AR" sz="9600" dirty="0"/>
              <a:t> fueron testigos de la </a:t>
            </a:r>
            <a:r>
              <a:rPr lang="es-AR" sz="9600" b="1" dirty="0"/>
              <a:t>caída de un meteorito,</a:t>
            </a:r>
            <a:r>
              <a:rPr lang="es-AR" sz="9600" dirty="0"/>
              <a:t> esto de acuerdo con los datos que revelaron los testigos de este fenómeno, quienes revelaron que iluminó el cielo por completo. Fue durante la noche del </a:t>
            </a:r>
            <a:r>
              <a:rPr lang="es-AR" sz="9600" b="1" dirty="0"/>
              <a:t>domingo 14 de octubre, </a:t>
            </a:r>
            <a:r>
              <a:rPr lang="es-AR" sz="9600" dirty="0"/>
              <a:t>cuando una gran bola de fuego apareció en el cielo y fue descendiendo rápidamente hasta caer en la atmósfera. Quienes tuvieron la oportunidad de apreciar esto, señalaron que se trato de la </a:t>
            </a:r>
            <a:r>
              <a:rPr lang="es-AR" sz="9600" b="1" dirty="0"/>
              <a:t>caída de un meteorito.</a:t>
            </a:r>
            <a:r>
              <a:rPr lang="es-AR" sz="9600" dirty="0"/>
              <a:t> Sin embargo, hasta el momento la NASA la no hablado al respecto</a:t>
            </a:r>
            <a:r>
              <a:rPr lang="es-AR" sz="9600" dirty="0" smtClean="0"/>
              <a:t>.</a:t>
            </a:r>
          </a:p>
          <a:p>
            <a:pPr marL="64008" indent="0">
              <a:buNone/>
            </a:pPr>
            <a:endParaRPr lang="es-AR" sz="4000" dirty="0" smtClean="0"/>
          </a:p>
          <a:p>
            <a:pPr marL="64008" indent="0">
              <a:buNone/>
            </a:pPr>
            <a:endParaRPr lang="es-AR" sz="4000" dirty="0"/>
          </a:p>
          <a:p>
            <a:pPr marL="64008" indent="0">
              <a:buNone/>
            </a:pPr>
            <a:endParaRPr lang="es-AR" dirty="0" smtClean="0"/>
          </a:p>
          <a:p>
            <a:pPr marL="64008" indent="0">
              <a:buNone/>
            </a:pPr>
            <a:endParaRPr lang="es-AR" dirty="0"/>
          </a:p>
          <a:p>
            <a:pPr marL="64008" indent="0">
              <a:buNone/>
            </a:pPr>
            <a:endParaRPr lang="es-AR" sz="4800" dirty="0" smtClean="0"/>
          </a:p>
          <a:p>
            <a:pPr marL="64008" indent="0">
              <a:buNone/>
            </a:pPr>
            <a:r>
              <a:rPr lang="es-AR" sz="4800" dirty="0" err="1" smtClean="0"/>
              <a:t>VIDEO:https</a:t>
            </a:r>
            <a:r>
              <a:rPr lang="es-AR" sz="4800" dirty="0"/>
              <a:t>://www.youtube.com/watch?time_continue=5&amp;v=XYataHX8www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107504" y="6453336"/>
            <a:ext cx="72024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https://www.chispa.tv/mistico/caida-de-meteorito-video-argentina-20181016-0010.html</a:t>
            </a:r>
            <a:endParaRPr lang="es-AR" sz="1200" dirty="0"/>
          </a:p>
        </p:txBody>
      </p:sp>
    </p:spTree>
    <p:extLst>
      <p:ext uri="{BB962C8B-B14F-4D97-AF65-F5344CB8AC3E}">
        <p14:creationId xmlns:p14="http://schemas.microsoft.com/office/powerpoint/2010/main" val="26775290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50</TotalTime>
  <Words>379</Words>
  <Application>Microsoft Office PowerPoint</Application>
  <PresentationFormat>Presentación en pantalla (4:3)</PresentationFormat>
  <Paragraphs>30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Brío</vt:lpstr>
      <vt:lpstr>CATÁSTROFES NATURALES</vt:lpstr>
      <vt:lpstr>Tipos de catástrofes naturales</vt:lpstr>
      <vt:lpstr>Catástrofe tropológica </vt:lpstr>
      <vt:lpstr>Catástrofe tectónica </vt:lpstr>
      <vt:lpstr>Catástrofe meteorológica </vt:lpstr>
      <vt:lpstr>Catástrofe Astronómica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CATASTROFES NATURALES</dc:title>
  <dc:creator>Yapeyu</dc:creator>
  <cp:lastModifiedBy>Yapeyu</cp:lastModifiedBy>
  <cp:revision>5</cp:revision>
  <dcterms:created xsi:type="dcterms:W3CDTF">2018-11-06T12:55:10Z</dcterms:created>
  <dcterms:modified xsi:type="dcterms:W3CDTF">2018-11-06T13:45:41Z</dcterms:modified>
</cp:coreProperties>
</file>