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E286C3A-49E5-4F36-9762-2307D704BD78}" type="datetimeFigureOut">
              <a:rPr lang="es-AR" smtClean="0"/>
              <a:pPr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B2ECCE8-51AD-43C5-B573-7965EE63995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543800" cy="1524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Primeros Auxilios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04114"/>
            <a:ext cx="6872808" cy="648072"/>
          </a:xfrm>
        </p:spPr>
        <p:txBody>
          <a:bodyPr/>
          <a:lstStyle/>
          <a:p>
            <a:pPr algn="ctr"/>
            <a:r>
              <a:rPr lang="es-ES" b="1" dirty="0" smtClean="0"/>
              <a:t>Alumnas</a:t>
            </a:r>
            <a:r>
              <a:rPr lang="es-ES" dirty="0" smtClean="0"/>
              <a:t>: Sofía Aguirre y Carolina </a:t>
            </a:r>
            <a:r>
              <a:rPr lang="es-ES" dirty="0" err="1" smtClean="0"/>
              <a:t>Pilchik</a:t>
            </a:r>
            <a:r>
              <a:rPr lang="es-ES" dirty="0" smtClean="0"/>
              <a:t>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752" y="3068960"/>
            <a:ext cx="2334257" cy="234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82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Pictogramas de peligro</a:t>
            </a: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508" y="3266819"/>
            <a:ext cx="1080000" cy="108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508" y="1057377"/>
            <a:ext cx="1080000" cy="108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057377"/>
            <a:ext cx="1080000" cy="108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04" y="3351191"/>
            <a:ext cx="1080000" cy="945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04" y="1057377"/>
            <a:ext cx="1080000" cy="108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354285"/>
            <a:ext cx="1080000" cy="10828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9120" y="595715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  <a:ea typeface="Batang" pitchFamily="18" charset="-127"/>
              </a:rPr>
              <a:t>Producto venenoso</a:t>
            </a:r>
            <a:endParaRPr lang="es-AR" b="1" dirty="0"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46572" y="2897487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  <a:ea typeface="Batang" pitchFamily="18" charset="-127"/>
              </a:rPr>
              <a:t>Producto prohibido</a:t>
            </a:r>
            <a:endParaRPr lang="es-AR" b="1" dirty="0"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981115" y="2897487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  <a:ea typeface="Batang" pitchFamily="18" charset="-127"/>
              </a:rPr>
              <a:t>Producto corrosivo</a:t>
            </a:r>
            <a:endParaRPr lang="es-AR" b="1" dirty="0"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9120" y="285616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  <a:ea typeface="Batang" pitchFamily="18" charset="-127"/>
              </a:rPr>
              <a:t>Producto radiactivo</a:t>
            </a:r>
            <a:endParaRPr lang="es-AR" b="1" dirty="0"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81862" y="638583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  <a:ea typeface="Batang" pitchFamily="18" charset="-127"/>
              </a:rPr>
              <a:t>Producto explosivo</a:t>
            </a:r>
            <a:endParaRPr lang="es-AR" b="1" dirty="0"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99792" y="623840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  <a:ea typeface="Batang" pitchFamily="18" charset="-127"/>
              </a:rPr>
              <a:t>Producto inflamable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726328" y="1057377"/>
            <a:ext cx="14462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Ejemplo: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Insecticidas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Lavandina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Barnices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Herbicidas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11840" y="3266819"/>
            <a:ext cx="216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Ejemplo: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Cloroformo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Cloruro de sodio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Carbonato de calcio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461320" y="1040619"/>
            <a:ext cx="1628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Ejemplo: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Gas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Nitroglicerina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461320" y="3266819"/>
            <a:ext cx="1763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Ejemplo: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Destapa caños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Desengrasantes de motor</a:t>
            </a:r>
            <a:endParaRPr lang="es-AR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99992" y="1047954"/>
            <a:ext cx="16401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Ejemplo: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Quitaesmaltes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Alcohol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Gasolina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Agua </a:t>
            </a:r>
            <a:r>
              <a:rPr lang="es-ES" sz="1600" dirty="0" err="1" smtClean="0"/>
              <a:t>raz</a:t>
            </a: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726328" y="3351191"/>
            <a:ext cx="10438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Ejemplo: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/>
              <a:t>Uranio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xmlns="" val="30853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569" y="2467948"/>
            <a:ext cx="2966292" cy="198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49" y="866986"/>
            <a:ext cx="2970000" cy="1980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723" y="866986"/>
            <a:ext cx="2640000" cy="198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06" y="3387949"/>
            <a:ext cx="2640000" cy="198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712" y="3387949"/>
            <a:ext cx="3155379" cy="198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Animales venenosos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79969" y="585025"/>
            <a:ext cx="313184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Serpiente Coral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90715" y="585025"/>
            <a:ext cx="432537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Serpiente Cascabel</a:t>
            </a:r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21613" y="3057838"/>
            <a:ext cx="331236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Viuda negra</a:t>
            </a:r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18974" y="3057671"/>
            <a:ext cx="237626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Araña lobo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158149" y="2267893"/>
            <a:ext cx="31318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Narrow" panose="020B0606020202030204" pitchFamily="34" charset="0"/>
              </a:rPr>
              <a:t>Serpiente Yarará</a:t>
            </a:r>
          </a:p>
        </p:txBody>
      </p:sp>
    </p:spTree>
    <p:extLst>
      <p:ext uri="{BB962C8B-B14F-4D97-AF65-F5344CB8AC3E}">
        <p14:creationId xmlns:p14="http://schemas.microsoft.com/office/powerpoint/2010/main" xmlns="" val="35854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819" y="5184549"/>
            <a:ext cx="7410400" cy="999564"/>
          </a:xfrm>
        </p:spPr>
        <p:txBody>
          <a:bodyPr>
            <a:normAutofit/>
          </a:bodyPr>
          <a:lstStyle/>
          <a:p>
            <a:r>
              <a:rPr lang="es-ES" sz="4800" dirty="0" smtClean="0"/>
              <a:t>¿Cómo apagar el fuego?</a:t>
            </a:r>
            <a:endParaRPr lang="es-AR" sz="4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2410833"/>
              </p:ext>
            </p:extLst>
          </p:nvPr>
        </p:nvGraphicFramePr>
        <p:xfrm>
          <a:off x="271535" y="1706626"/>
          <a:ext cx="8568952" cy="3017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22707"/>
                <a:gridCol w="1333123"/>
                <a:gridCol w="1334703"/>
                <a:gridCol w="1333913"/>
                <a:gridCol w="1333913"/>
                <a:gridCol w="1510593"/>
              </a:tblGrid>
              <a:tr h="295934">
                <a:tc rowSpan="2">
                  <a:txBody>
                    <a:bodyPr/>
                    <a:lstStyle/>
                    <a:p>
                      <a:pPr algn="ctr"/>
                      <a:endParaRPr lang="es-AR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Clase de fuego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Tipo</a:t>
                      </a:r>
                      <a:r>
                        <a:rPr lang="es-AR" baseline="0" dirty="0" smtClean="0">
                          <a:latin typeface="Calibri" panose="020F0502020204030204" pitchFamily="34" charset="0"/>
                        </a:rPr>
                        <a:t> de matafuego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51788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Agua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Espuma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Polvo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Dióxido</a:t>
                      </a:r>
                      <a:r>
                        <a:rPr lang="es-AR" baseline="0" dirty="0" smtClean="0">
                          <a:latin typeface="Calibri" panose="020F0502020204030204" pitchFamily="34" charset="0"/>
                        </a:rPr>
                        <a:t> de carbono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Hidrocarburos halogenados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95934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latin typeface="Calibri" panose="020F0502020204030204" pitchFamily="34" charset="0"/>
                        </a:rPr>
                        <a:t>A</a:t>
                      </a:r>
                      <a:endParaRPr lang="es-AR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RE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PE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95934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latin typeface="Calibri" panose="020F0502020204030204" pitchFamily="34" charset="0"/>
                        </a:rPr>
                        <a:t>B</a:t>
                      </a:r>
                      <a:endParaRPr lang="es-AR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NO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95934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latin typeface="Calibri" panose="020F0502020204030204" pitchFamily="34" charset="0"/>
                        </a:rPr>
                        <a:t>C</a:t>
                      </a:r>
                      <a:endParaRPr lang="es-AR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NO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NO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E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latin typeface="Calibri" panose="020F0502020204030204" pitchFamily="34" charset="0"/>
                        </a:rPr>
                        <a:t>SÍ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39835">
                <a:tc gridSpan="6">
                  <a:txBody>
                    <a:bodyPr/>
                    <a:lstStyle/>
                    <a:p>
                      <a:pPr algn="l"/>
                      <a:r>
                        <a:rPr lang="es-AR" dirty="0" smtClean="0">
                          <a:latin typeface="Calibri" panose="020F0502020204030204" pitchFamily="34" charset="0"/>
                        </a:rPr>
                        <a:t>Nota: A: sólidos</a:t>
                      </a:r>
                      <a:r>
                        <a:rPr lang="es-AR" baseline="0" dirty="0" smtClean="0">
                          <a:latin typeface="Calibri" panose="020F0502020204030204" pitchFamily="34" charset="0"/>
                        </a:rPr>
                        <a:t> (madera, papel, trapo). B: líquidos inflamables (pinturas, nafta, alcohol). C: electricidad (motores, cables, tableros). </a:t>
                      </a:r>
                      <a:br>
                        <a:rPr lang="es-AR" baseline="0" dirty="0" smtClean="0">
                          <a:latin typeface="Calibri" panose="020F0502020204030204" pitchFamily="34" charset="0"/>
                        </a:rPr>
                      </a:br>
                      <a:r>
                        <a:rPr lang="es-AR" baseline="0" dirty="0" smtClean="0">
                          <a:latin typeface="Calibri" panose="020F0502020204030204" pitchFamily="34" charset="0"/>
                        </a:rPr>
                        <a:t>E: Eficiente. RE: Relativamente Eficiente. PE: Poco Eficiente</a:t>
                      </a:r>
                      <a:endParaRPr lang="es-A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55976" y="292586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correctas de apagar el fuego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orma correcta de utilizar un matafuego o extin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4" t="46352" r="1684" b="21726"/>
          <a:stretch/>
        </p:blipFill>
        <p:spPr bwMode="auto">
          <a:xfrm>
            <a:off x="251519" y="548680"/>
            <a:ext cx="1369293" cy="10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dirección al viento </a:t>
            </a:r>
            <a:endParaRPr lang="es-ES" dirty="0"/>
          </a:p>
        </p:txBody>
      </p:sp>
      <p:pic>
        <p:nvPicPr>
          <p:cNvPr id="1028" name="Picture 4" descr="http://www.grupocaixas.com/UsoMatafuegos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2370062" cy="7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84168" y="692696"/>
            <a:ext cx="273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preferible ocupar varios matafuegos al mismo tiempo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50714" y="4725144"/>
            <a:ext cx="7862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automóviles ocuparíamos matafuegos con DO . Para el colegio con agua y en las viviendas con hidrocarburos halogenados, ya que, apagan cualquier clase de fuego .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6277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869160"/>
            <a:ext cx="6781800" cy="1303040"/>
          </a:xfrm>
        </p:spPr>
        <p:txBody>
          <a:bodyPr/>
          <a:lstStyle/>
          <a:p>
            <a:r>
              <a:rPr lang="es-ES" dirty="0" smtClean="0"/>
              <a:t>Señales viales</a:t>
            </a:r>
            <a:endParaRPr lang="es-AR" dirty="0"/>
          </a:p>
        </p:txBody>
      </p:sp>
      <p:pic>
        <p:nvPicPr>
          <p:cNvPr id="2052" name="Picture 4" descr="Calzada dividida o camino divid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3243"/>
            <a:ext cx="864096" cy="10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60040" y="162880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</a:t>
            </a:r>
            <a:r>
              <a:rPr lang="es-ES" dirty="0" smtClean="0"/>
              <a:t>ivisión </a:t>
            </a:r>
            <a:r>
              <a:rPr lang="es-ES" dirty="0"/>
              <a:t>en el </a:t>
            </a:r>
            <a:r>
              <a:rPr lang="es-ES" dirty="0" smtClean="0"/>
              <a:t>camino</a:t>
            </a:r>
            <a:endParaRPr lang="es-ES" dirty="0"/>
          </a:p>
        </p:txBody>
      </p:sp>
      <p:pic>
        <p:nvPicPr>
          <p:cNvPr id="2054" name="Picture 6" descr="Cruce de cami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21" y="620688"/>
            <a:ext cx="7736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1558533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Cruce de </a:t>
            </a:r>
            <a:r>
              <a:rPr lang="es-ES" dirty="0" smtClean="0"/>
              <a:t>caminos</a:t>
            </a:r>
            <a:endParaRPr lang="es-ES" dirty="0"/>
          </a:p>
        </p:txBody>
      </p:sp>
      <p:pic>
        <p:nvPicPr>
          <p:cNvPr id="2056" name="Picture 8" descr="Curva en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8365"/>
            <a:ext cx="792088" cy="9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72000" y="169151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Curva en S</a:t>
            </a:r>
          </a:p>
        </p:txBody>
      </p:sp>
      <p:pic>
        <p:nvPicPr>
          <p:cNvPr id="2058" name="Picture 10" descr="Inicio de doble circulac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7736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830566" y="1628800"/>
            <a:ext cx="1621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Inicio de doble </a:t>
            </a:r>
            <a:r>
              <a:rPr lang="es-ES" dirty="0" smtClean="0"/>
              <a:t>sentido</a:t>
            </a:r>
            <a:endParaRPr lang="es-ES" dirty="0"/>
          </a:p>
        </p:txBody>
      </p:sp>
      <p:pic>
        <p:nvPicPr>
          <p:cNvPr id="2060" name="Picture 12" descr="Incorporación del tránsito lateral por derech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297" y="620688"/>
            <a:ext cx="7736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483768" y="155679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Incorporación del tránsito lateral por derecha </a:t>
            </a:r>
          </a:p>
        </p:txBody>
      </p:sp>
      <p:pic>
        <p:nvPicPr>
          <p:cNvPr id="2062" name="Picture 14" descr="Estrechamiento de 2 man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92696"/>
            <a:ext cx="7736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275778" y="1700808"/>
            <a:ext cx="176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Estrechamiento de calzada</a:t>
            </a:r>
          </a:p>
        </p:txBody>
      </p:sp>
      <p:pic>
        <p:nvPicPr>
          <p:cNvPr id="2064" name="Picture 16" descr="Campamento o camp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43483"/>
            <a:ext cx="648072" cy="8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835696" y="350100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Campamento</a:t>
            </a:r>
          </a:p>
        </p:txBody>
      </p:sp>
      <p:pic>
        <p:nvPicPr>
          <p:cNvPr id="2066" name="Picture 18" descr="Hot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958" y="2746365"/>
            <a:ext cx="67507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162405" y="35637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Hotel</a:t>
            </a:r>
          </a:p>
        </p:txBody>
      </p:sp>
      <p:pic>
        <p:nvPicPr>
          <p:cNvPr id="2068" name="Picture 20" descr="Gomerí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879" y="2746365"/>
            <a:ext cx="669345" cy="8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796136" y="356372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Gomería</a:t>
            </a:r>
            <a:endParaRPr lang="es-ES" dirty="0"/>
          </a:p>
        </p:txBody>
      </p:sp>
      <p:pic>
        <p:nvPicPr>
          <p:cNvPr id="2070" name="Picture 22" descr="No estaciona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64292"/>
            <a:ext cx="720080" cy="8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771800" y="4365104"/>
            <a:ext cx="143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Prohibido </a:t>
            </a:r>
            <a:r>
              <a:rPr lang="es-ES" dirty="0" smtClean="0"/>
              <a:t>estacionar</a:t>
            </a:r>
            <a:endParaRPr lang="es-ES" dirty="0"/>
          </a:p>
        </p:txBody>
      </p:sp>
      <p:pic>
        <p:nvPicPr>
          <p:cNvPr id="2072" name="Picture 24" descr="No estacionar ni detener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738364" cy="9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827584" y="4221088"/>
            <a:ext cx="1726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Prohibido estacionar o detenerse</a:t>
            </a:r>
          </a:p>
        </p:txBody>
      </p:sp>
      <p:pic>
        <p:nvPicPr>
          <p:cNvPr id="2074" name="Picture 26" descr="No girar en 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64292"/>
            <a:ext cx="720080" cy="8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940152" y="4438853"/>
            <a:ext cx="1313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Prohibido girar en U</a:t>
            </a:r>
          </a:p>
        </p:txBody>
      </p:sp>
      <p:pic>
        <p:nvPicPr>
          <p:cNvPr id="2076" name="Picture 28" descr="Límite de pes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73133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499992" y="4365104"/>
            <a:ext cx="90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Límite de peso</a:t>
            </a:r>
          </a:p>
        </p:txBody>
      </p:sp>
      <p:sp>
        <p:nvSpPr>
          <p:cNvPr id="1028" name="AutoShape 4" descr="Resultado de imagen para señales de transito circulacion izquier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0" name="AutoShape 6" descr="Resultado de imagen para señales de transito circulacion izquier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 descr="Resultado de imagen para señales de transito circulacion izquierd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4365103"/>
            <a:ext cx="792088" cy="792089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7775848" y="4438853"/>
            <a:ext cx="154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Circulación por izquierda</a:t>
            </a:r>
            <a:endParaRPr lang="es-AR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5496" y="2276872"/>
            <a:ext cx="369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u="sng" dirty="0" smtClean="0"/>
              <a:t>Señales de tránsito informativas</a:t>
            </a:r>
            <a:endParaRPr lang="es-AR" sz="2000" b="1" u="sng" dirty="0"/>
          </a:p>
        </p:txBody>
      </p:sp>
      <p:sp>
        <p:nvSpPr>
          <p:cNvPr id="35" name="34 CuadroTexto"/>
          <p:cNvSpPr txBox="1"/>
          <p:nvPr/>
        </p:nvSpPr>
        <p:spPr>
          <a:xfrm>
            <a:off x="0" y="3748970"/>
            <a:ext cx="394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u="sng" dirty="0" smtClean="0"/>
              <a:t>Señales de tránsito reglamentarias</a:t>
            </a:r>
            <a:endParaRPr lang="es-AR" sz="2000" b="1" u="sng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7470" y="260648"/>
            <a:ext cx="3559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u="sng" dirty="0" smtClean="0"/>
              <a:t>Señales de tránsito preventivas</a:t>
            </a:r>
            <a:endParaRPr lang="es-AR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147765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803</TotalTime>
  <Words>245</Words>
  <Application>Microsoft Office PowerPoint</Application>
  <PresentationFormat>Presentación en pantalla (4:3)</PresentationFormat>
  <Paragraphs>89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NewsPrint</vt:lpstr>
      <vt:lpstr>Primeros Auxilios</vt:lpstr>
      <vt:lpstr>Pictogramas de peligro</vt:lpstr>
      <vt:lpstr>Animales venenosos</vt:lpstr>
      <vt:lpstr>¿Cómo apagar el fuego?</vt:lpstr>
      <vt:lpstr>Señales viales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</dc:title>
  <dc:creator>PC-</dc:creator>
  <cp:lastModifiedBy>Gustavo</cp:lastModifiedBy>
  <cp:revision>23</cp:revision>
  <dcterms:created xsi:type="dcterms:W3CDTF">2016-09-26T13:55:15Z</dcterms:created>
  <dcterms:modified xsi:type="dcterms:W3CDTF">2016-09-29T18:40:47Z</dcterms:modified>
</cp:coreProperties>
</file>