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1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7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42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851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06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68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32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831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292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33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49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C554-54E7-4B03-BD01-B9B8C6F25B39}" type="datetimeFigureOut">
              <a:rPr lang="es-AR" smtClean="0"/>
              <a:t>25/03/2014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6BF4-0306-46FB-BCAF-7AA7D4078E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25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http://www.jorgeleon.mx/wp-content/uploads/2013/10/apple-mac-high-resolution-wallpaper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4458"/>
            <a:ext cx="9144666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36165" y="2169274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que fabrica productos tecnológicos.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laboratorios de I+D están trabajando en productos que son extensiones de cosas que se pueden ver y otras que no se pueden ver.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Posee programa de reciclaje y reutilización.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objetivo es abastecer a todas las instalaciones de Apple con energías renovables.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Menor consumo.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Crean productos compactos y eficientes que necesitan menos materiales.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con equipo de expertos en ingeniería y diseño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Reducción de materiales, residuos y emisiones producidas en el transporte de los productos.</a:t>
            </a:r>
          </a:p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162663" y="542249"/>
            <a:ext cx="285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3674248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Silvia</cp:lastModifiedBy>
  <cp:revision>3</cp:revision>
  <dcterms:created xsi:type="dcterms:W3CDTF">2014-03-24T22:10:30Z</dcterms:created>
  <dcterms:modified xsi:type="dcterms:W3CDTF">2014-03-26T01:24:06Z</dcterms:modified>
</cp:coreProperties>
</file>