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1E16DF0-F5A4-48F4-A930-8A91BC86D564}" type="datetimeFigureOut">
              <a:rPr lang="es-AR" smtClean="0"/>
              <a:t>17/05/2013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73DDB5F-853B-48D1-8FFD-EBD8BA909C2A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0" y="-459432"/>
            <a:ext cx="3672408" cy="2493804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REPRODUCCIONES PARTICULARES DE ANIMALES</a:t>
            </a:r>
            <a:endParaRPr lang="es-AR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 smtClean="0"/>
              <a:t>Alumnos: Veglia Lucas, Zenón Romina 3º 1ra.</a:t>
            </a:r>
          </a:p>
          <a:p>
            <a:pPr algn="r"/>
            <a:r>
              <a:rPr lang="es-ES" dirty="0" smtClean="0"/>
              <a:t>14.5.13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890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196" y="6206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Metamorfósis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4909" y="1196752"/>
            <a:ext cx="6777317" cy="3987805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ornitorrincos</a:t>
            </a:r>
            <a:r>
              <a:rPr lang="en-US" dirty="0" smtClean="0"/>
              <a:t> </a:t>
            </a:r>
            <a:r>
              <a:rPr lang="en-US" dirty="0" err="1" smtClean="0"/>
              <a:t>sufren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leve</a:t>
            </a:r>
            <a:r>
              <a:rPr lang="en-US" dirty="0" smtClean="0"/>
              <a:t> </a:t>
            </a:r>
            <a:r>
              <a:rPr lang="en-US" dirty="0" err="1" smtClean="0"/>
              <a:t>metamorfosis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s-AR" dirty="0" smtClean="0"/>
              <a:t>nacen </a:t>
            </a:r>
            <a:r>
              <a:rPr lang="es-AR" dirty="0"/>
              <a:t>con dientes, pero se les caen a una edad muy temprana, dejando unas placas córneas con las que muelen la </a:t>
            </a:r>
            <a:r>
              <a:rPr lang="es-AR" dirty="0" smtClean="0"/>
              <a:t>comida </a:t>
            </a:r>
            <a:r>
              <a:rPr lang="es-AR" dirty="0" err="1" smtClean="0"/>
              <a:t>ademas</a:t>
            </a:r>
            <a:r>
              <a:rPr lang="es-AR" dirty="0" smtClean="0"/>
              <a:t> </a:t>
            </a:r>
            <a:r>
              <a:rPr lang="en-US" dirty="0" smtClean="0"/>
              <a:t>les  </a:t>
            </a:r>
            <a:r>
              <a:rPr lang="en-US" dirty="0" err="1" smtClean="0"/>
              <a:t>crece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dirty="0" smtClean="0"/>
              <a:t>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60804"/>
            <a:ext cx="3456384" cy="269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60804"/>
            <a:ext cx="33337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6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  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err="1" smtClean="0"/>
              <a:t>Ornithorhynchus</a:t>
            </a:r>
            <a:r>
              <a:rPr lang="es-ES" b="1" dirty="0" smtClean="0"/>
              <a:t> </a:t>
            </a:r>
            <a:r>
              <a:rPr lang="es-ES" b="1" dirty="0" err="1" smtClean="0"/>
              <a:t>anatinus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(Ornitorrinco) 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1028" name="Picture 4" descr="http://www.tuperiodicodigital.com/img/9420104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4098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8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Machos y Hembras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única diferencia notoria entre el macho y la hembra es que el macho posee espinas venenosas en sus patas traseras. 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657668" cy="182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55" y="4386931"/>
            <a:ext cx="3238946" cy="192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quo.es/var/quo/storage/images/ciencia/naturaleza/hasta_el_rabo_todo_es_ornitorrinco/sus_estranas_costumbres/pata/15019-1-esl-ES/pata_ampliac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88757"/>
            <a:ext cx="1846323" cy="13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8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 Cortejo 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cortejo del ornitorrinco incluye que la pareja nade en </a:t>
            </a:r>
            <a:r>
              <a:rPr lang="es-AR" dirty="0" smtClean="0"/>
              <a:t>círculos, </a:t>
            </a:r>
            <a:r>
              <a:rPr lang="es-AR" dirty="0"/>
              <a:t>con el macho sujetando la cola de la hembra con el pico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05" y="3894793"/>
            <a:ext cx="5500092" cy="22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Tipo de Reproducción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Tipo de reproducción: Sexual.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013737" cy="278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4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Tipo de Fecundación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Fecundación interna.</a:t>
            </a:r>
            <a:endParaRPr lang="es-AR" dirty="0"/>
          </a:p>
        </p:txBody>
      </p:sp>
      <p:pic>
        <p:nvPicPr>
          <p:cNvPr id="4098" name="Picture 2" descr="http://1.bp.blogspot.com/-7ve3gJvRFHQ/Tf5H_ZHrUyI/AAAAAAAAAXw/TmnbA4eWz4Y/s1600/AORNITORRI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3744944" cy="23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6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962138" y="692696"/>
            <a:ext cx="30243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ORNITORRINCO</a:t>
            </a:r>
            <a:endParaRPr lang="es-AR" dirty="0"/>
          </a:p>
        </p:txBody>
      </p:sp>
      <p:sp>
        <p:nvSpPr>
          <p:cNvPr id="5" name="4 Flecha abajo"/>
          <p:cNvSpPr/>
          <p:nvPr/>
        </p:nvSpPr>
        <p:spPr>
          <a:xfrm>
            <a:off x="5554426" y="141277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abajo"/>
          <p:cNvSpPr/>
          <p:nvPr/>
        </p:nvSpPr>
        <p:spPr>
          <a:xfrm>
            <a:off x="3241010" y="141277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4749495" y="2007207"/>
            <a:ext cx="2041910" cy="56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REPRODUCCIÓN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2356698" y="1988840"/>
            <a:ext cx="1944216" cy="56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FECUNDACIÓN</a:t>
            </a:r>
            <a:endParaRPr lang="es-AR" dirty="0"/>
          </a:p>
        </p:txBody>
      </p:sp>
      <p:sp>
        <p:nvSpPr>
          <p:cNvPr id="11" name="10 Flecha abajo"/>
          <p:cNvSpPr/>
          <p:nvPr/>
        </p:nvSpPr>
        <p:spPr>
          <a:xfrm>
            <a:off x="3034260" y="255726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abajo"/>
          <p:cNvSpPr/>
          <p:nvPr/>
        </p:nvSpPr>
        <p:spPr>
          <a:xfrm>
            <a:off x="5488706" y="257886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2529670" y="3133328"/>
            <a:ext cx="1368152" cy="56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INTERNA</a:t>
            </a:r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1840270" y="4300799"/>
            <a:ext cx="272774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DESARROLLO EMBRIONARIO  FUERA DEL CUERPO  DE  LA MADRE </a:t>
            </a:r>
            <a:endParaRPr lang="es-AR" dirty="0"/>
          </a:p>
        </p:txBody>
      </p:sp>
      <p:sp>
        <p:nvSpPr>
          <p:cNvPr id="15" name="14 Flecha abajo"/>
          <p:cNvSpPr/>
          <p:nvPr/>
        </p:nvSpPr>
        <p:spPr>
          <a:xfrm>
            <a:off x="2997722" y="370175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5020654" y="3154926"/>
            <a:ext cx="1368152" cy="56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SEXUAL</a:t>
            </a:r>
            <a:endParaRPr lang="es-AR" dirty="0"/>
          </a:p>
        </p:txBody>
      </p:sp>
      <p:sp>
        <p:nvSpPr>
          <p:cNvPr id="17" name="16 Flecha abajo"/>
          <p:cNvSpPr/>
          <p:nvPr/>
        </p:nvSpPr>
        <p:spPr>
          <a:xfrm>
            <a:off x="5524323" y="372335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"/>
          <p:cNvSpPr/>
          <p:nvPr/>
        </p:nvSpPr>
        <p:spPr>
          <a:xfrm>
            <a:off x="4920691" y="4308753"/>
            <a:ext cx="163931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5014547" y="4429674"/>
            <a:ext cx="151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 NECESITAN DOS INDIVIDUOS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964870" y="2868593"/>
            <a:ext cx="163931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AR" dirty="0"/>
          </a:p>
        </p:txBody>
      </p:sp>
      <p:sp>
        <p:nvSpPr>
          <p:cNvPr id="20" name="19 Flecha abajo"/>
          <p:cNvSpPr/>
          <p:nvPr/>
        </p:nvSpPr>
        <p:spPr>
          <a:xfrm rot="16200000">
            <a:off x="6460814" y="315492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7013774" y="2868593"/>
            <a:ext cx="1590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UNIÓN DE GAMETAS DENTRO DEL CUERPO DE LA MADRE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Clasificación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crías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7128908" cy="3987805"/>
          </a:xfrm>
        </p:spPr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crías</a:t>
            </a:r>
            <a:r>
              <a:rPr lang="en-US" dirty="0" smtClean="0"/>
              <a:t> son </a:t>
            </a:r>
            <a:r>
              <a:rPr lang="en-US" dirty="0" err="1" smtClean="0"/>
              <a:t>ovíparas</a:t>
            </a:r>
            <a:r>
              <a:rPr lang="en-US" dirty="0" smtClean="0"/>
              <a:t> : </a:t>
            </a:r>
            <a:r>
              <a:rPr lang="en-US" dirty="0" err="1" smtClean="0"/>
              <a:t>Nacen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un </a:t>
            </a:r>
            <a:r>
              <a:rPr lang="en-US" dirty="0" err="1" smtClean="0"/>
              <a:t>huevo</a:t>
            </a:r>
            <a:r>
              <a:rPr lang="en-US" dirty="0" smtClean="0"/>
              <a:t> de cascara </a:t>
            </a:r>
            <a:r>
              <a:rPr lang="en-US" dirty="0" err="1" smtClean="0"/>
              <a:t>rígida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incubación</a:t>
            </a:r>
            <a:r>
              <a:rPr lang="en-US" dirty="0" smtClean="0"/>
              <a:t> posterior.</a:t>
            </a:r>
            <a:endParaRPr lang="es-ES" dirty="0"/>
          </a:p>
        </p:txBody>
      </p:sp>
      <p:pic>
        <p:nvPicPr>
          <p:cNvPr id="1026" name="Picture 2" descr="http://4.bp.blogspot.com/-95Km0wbdeDM/T3hkKtv0EHI/AAAAAAAAFFM/k93IJtmVu7w/s1600/ornitorrinc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78" y="3068960"/>
            <a:ext cx="46020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2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 err="1" smtClean="0"/>
              <a:t>reproductivas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9311" y="1700808"/>
            <a:ext cx="6777317" cy="3508977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ornitorrincos</a:t>
            </a:r>
            <a:r>
              <a:rPr lang="en-US" dirty="0" smtClean="0"/>
              <a:t> son </a:t>
            </a:r>
            <a:r>
              <a:rPr lang="en-US" dirty="0" err="1" smtClean="0"/>
              <a:t>estrategas</a:t>
            </a:r>
            <a:r>
              <a:rPr lang="en-US" dirty="0" smtClean="0"/>
              <a:t> K: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pocas</a:t>
            </a:r>
            <a:r>
              <a:rPr lang="en-US" dirty="0" smtClean="0"/>
              <a:t> </a:t>
            </a:r>
            <a:r>
              <a:rPr lang="en-US" dirty="0" err="1" smtClean="0"/>
              <a:t>crías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cuidados</a:t>
            </a:r>
            <a:r>
              <a:rPr lang="en-US" dirty="0" smtClean="0"/>
              <a:t> </a:t>
            </a:r>
            <a:r>
              <a:rPr lang="en-US" dirty="0" err="1" smtClean="0"/>
              <a:t>parentales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largo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- mayor </a:t>
            </a:r>
            <a:r>
              <a:rPr lang="en-US" dirty="0" err="1" smtClean="0"/>
              <a:t>supervivencia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crías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endParaRPr lang="es-ES" dirty="0"/>
          </a:p>
        </p:txBody>
      </p:sp>
      <p:pic>
        <p:nvPicPr>
          <p:cNvPr id="4" name="Picture 4" descr="http://www.quo.es/var/quo/storage/images/ciencia/naturaleza/hasta_el_rabo_todo_es_ornitorrinco/sus_estranas_costumbres/dibujito/15027-1-esl-ES/dibujito_galeriaApaisa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11858"/>
          <a:stretch/>
        </p:blipFill>
        <p:spPr bwMode="auto">
          <a:xfrm>
            <a:off x="1043608" y="3598074"/>
            <a:ext cx="3240360" cy="26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p3.blogger.com/__ePjErwy054/SG3RqnVW6gI/AAAAAAAAAJ8/GS8lc6IZYQQ/s400/Ornitorrinco+-+dibujo+medium+-+animaldiversity.umm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8813"/>
            <a:ext cx="3384376" cy="26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ado 1">
      <a:dk1>
        <a:sysClr val="windowText" lastClr="000000"/>
      </a:dk1>
      <a:lt1>
        <a:sysClr val="window" lastClr="FFFFFF"/>
      </a:lt1>
      <a:dk2>
        <a:srgbClr val="FEC67A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</TotalTime>
  <Words>200</Words>
  <Application>Microsoft Office PowerPoint</Application>
  <PresentationFormat>Presentación en pantalla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Austin</vt:lpstr>
      <vt:lpstr>REPRODUCCIONES PARTICULARES DE ANIMALES</vt:lpstr>
      <vt:lpstr>         Ornithorhynchus anatinus (Ornitorrinco)  </vt:lpstr>
      <vt:lpstr>Machos y Hembras</vt:lpstr>
      <vt:lpstr>El Cortejo </vt:lpstr>
      <vt:lpstr>Tipo de Reproducción</vt:lpstr>
      <vt:lpstr>Tipo de Fecundación</vt:lpstr>
      <vt:lpstr>Presentación de PowerPoint</vt:lpstr>
      <vt:lpstr>Clasificación de las crías</vt:lpstr>
      <vt:lpstr>Estrategias reproductivas</vt:lpstr>
      <vt:lpstr>Metamorfósis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REPRODUCCIONES PARTICULARES DE ANIMALES</dc:title>
  <dc:creator>PC-</dc:creator>
  <cp:lastModifiedBy>HP</cp:lastModifiedBy>
  <cp:revision>9</cp:revision>
  <dcterms:created xsi:type="dcterms:W3CDTF">2013-05-14T12:10:28Z</dcterms:created>
  <dcterms:modified xsi:type="dcterms:W3CDTF">2013-05-18T00:49:21Z</dcterms:modified>
</cp:coreProperties>
</file>