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4A99-E118-44A3-BDD9-51CF60DCA1CA}" type="datetimeFigureOut">
              <a:rPr lang="es-AR" smtClean="0"/>
              <a:t>30/04/2012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5B3-5AAE-45A8-B0E7-933E6610CBDE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4A99-E118-44A3-BDD9-51CF60DCA1CA}" type="datetimeFigureOut">
              <a:rPr lang="es-AR" smtClean="0"/>
              <a:t>30/04/2012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5B3-5AAE-45A8-B0E7-933E6610CBD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4A99-E118-44A3-BDD9-51CF60DCA1CA}" type="datetimeFigureOut">
              <a:rPr lang="es-AR" smtClean="0"/>
              <a:t>30/04/2012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5B3-5AAE-45A8-B0E7-933E6610CBD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4A99-E118-44A3-BDD9-51CF60DCA1CA}" type="datetimeFigureOut">
              <a:rPr lang="es-AR" smtClean="0"/>
              <a:t>30/04/2012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5B3-5AAE-45A8-B0E7-933E6610CBD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4A99-E118-44A3-BDD9-51CF60DCA1CA}" type="datetimeFigureOut">
              <a:rPr lang="es-AR" smtClean="0"/>
              <a:t>30/04/2012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5B3-5AAE-45A8-B0E7-933E6610CBDE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4A99-E118-44A3-BDD9-51CF60DCA1CA}" type="datetimeFigureOut">
              <a:rPr lang="es-AR" smtClean="0"/>
              <a:t>30/04/2012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5B3-5AAE-45A8-B0E7-933E6610CBD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4A99-E118-44A3-BDD9-51CF60DCA1CA}" type="datetimeFigureOut">
              <a:rPr lang="es-AR" smtClean="0"/>
              <a:t>30/04/2012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5B3-5AAE-45A8-B0E7-933E6610CBD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4A99-E118-44A3-BDD9-51CF60DCA1CA}" type="datetimeFigureOut">
              <a:rPr lang="es-AR" smtClean="0"/>
              <a:t>30/04/2012</a:t>
            </a:fld>
            <a:endParaRPr lang="es-AR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C065B3-5AAE-45A8-B0E7-933E6610CBDE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4A99-E118-44A3-BDD9-51CF60DCA1CA}" type="datetimeFigureOut">
              <a:rPr lang="es-AR" smtClean="0"/>
              <a:t>30/04/2012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5B3-5AAE-45A8-B0E7-933E6610CBD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4A99-E118-44A3-BDD9-51CF60DCA1CA}" type="datetimeFigureOut">
              <a:rPr lang="es-AR" smtClean="0"/>
              <a:t>30/04/2012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BC065B3-5AAE-45A8-B0E7-933E6610CBD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5114A99-E118-44A3-BDD9-51CF60DCA1CA}" type="datetimeFigureOut">
              <a:rPr lang="es-AR" smtClean="0"/>
              <a:t>30/04/2012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5B3-5AAE-45A8-B0E7-933E6610CBD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5114A99-E118-44A3-BDD9-51CF60DCA1CA}" type="datetimeFigureOut">
              <a:rPr lang="es-AR" smtClean="0"/>
              <a:t>30/04/2012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BC065B3-5AAE-45A8-B0E7-933E6610CBDE}" type="slidenum">
              <a:rPr lang="es-AR" smtClean="0"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564904"/>
            <a:ext cx="7772400" cy="1470025"/>
          </a:xfrm>
        </p:spPr>
        <p:txBody>
          <a:bodyPr/>
          <a:lstStyle/>
          <a:p>
            <a:r>
              <a:rPr lang="es-AR" dirty="0" smtClean="0">
                <a:solidFill>
                  <a:srgbClr val="00B0F0"/>
                </a:solidFill>
                <a:latin typeface="Berlin Sans FB Demi" pitchFamily="34" charset="0"/>
              </a:rPr>
              <a:t>La Heroína de mi Casa</a:t>
            </a:r>
            <a:endParaRPr lang="es-AR" dirty="0">
              <a:solidFill>
                <a:srgbClr val="00B0F0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ransition advTm="2000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</p:spPr>
        <p:txBody>
          <a:bodyPr/>
          <a:lstStyle/>
          <a:p>
            <a:r>
              <a:rPr lang="es-AR" dirty="0" smtClean="0">
                <a:solidFill>
                  <a:srgbClr val="00B0F0"/>
                </a:solidFill>
                <a:latin typeface="Berlin Sans FB" pitchFamily="34" charset="0"/>
              </a:rPr>
              <a:t>Mi mam</a:t>
            </a:r>
            <a:r>
              <a:rPr lang="es-AR" dirty="0">
                <a:solidFill>
                  <a:srgbClr val="00B0F0"/>
                </a:solidFill>
                <a:latin typeface="Berlin Sans FB" pitchFamily="34" charset="0"/>
              </a:rPr>
              <a:t>á</a:t>
            </a:r>
            <a:r>
              <a:rPr lang="es-AR" dirty="0" smtClean="0">
                <a:solidFill>
                  <a:srgbClr val="00B0F0"/>
                </a:solidFill>
                <a:latin typeface="Berlin Sans FB" pitchFamily="34" charset="0"/>
              </a:rPr>
              <a:t>…</a:t>
            </a:r>
            <a:endParaRPr lang="es-AR" dirty="0">
              <a:solidFill>
                <a:srgbClr val="00B0F0"/>
              </a:solidFill>
              <a:latin typeface="Berlin Sans FB" pitchFamily="34" charset="0"/>
            </a:endParaRPr>
          </a:p>
        </p:txBody>
      </p:sp>
      <p:pic>
        <p:nvPicPr>
          <p:cNvPr id="1026" name="Picture 2" descr="sand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5" y="2924944"/>
            <a:ext cx="1512169" cy="1895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000"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80728"/>
            <a:ext cx="7467600" cy="1143000"/>
          </a:xfrm>
        </p:spPr>
        <p:txBody>
          <a:bodyPr/>
          <a:lstStyle/>
          <a:p>
            <a:r>
              <a:rPr lang="es-AR" dirty="0" smtClean="0">
                <a:solidFill>
                  <a:srgbClr val="00B0F0"/>
                </a:solidFill>
                <a:latin typeface="Berlin Sans FB Demi" pitchFamily="34" charset="0"/>
              </a:rPr>
              <a:t>Mi mamá…</a:t>
            </a:r>
            <a:endParaRPr lang="es-AR" dirty="0">
              <a:solidFill>
                <a:srgbClr val="00B0F0"/>
              </a:solidFill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276872"/>
            <a:ext cx="7467600" cy="2404864"/>
          </a:xfrm>
        </p:spPr>
        <p:txBody>
          <a:bodyPr/>
          <a:lstStyle/>
          <a:p>
            <a:r>
              <a:rPr lang="es-AR" sz="3200" dirty="0" smtClean="0">
                <a:solidFill>
                  <a:srgbClr val="00B0F0"/>
                </a:solidFill>
              </a:rPr>
              <a:t>Mi mamá es Kinesióloga y trabaja en su consultorio muchas horas.</a:t>
            </a:r>
          </a:p>
          <a:p>
            <a:pPr>
              <a:buNone/>
            </a:pPr>
            <a:endParaRPr lang="es-AR" dirty="0" smtClean="0">
              <a:solidFill>
                <a:srgbClr val="00B0F0"/>
              </a:solidFill>
            </a:endParaRPr>
          </a:p>
          <a:p>
            <a:endParaRPr lang="es-A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advTm="3000"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908720"/>
            <a:ext cx="7467600" cy="1143000"/>
          </a:xfrm>
        </p:spPr>
        <p:txBody>
          <a:bodyPr/>
          <a:lstStyle/>
          <a:p>
            <a:r>
              <a:rPr lang="es-AR" dirty="0" smtClean="0">
                <a:solidFill>
                  <a:srgbClr val="00B0F0"/>
                </a:solidFill>
                <a:latin typeface="Berlin Sans FB Demi" pitchFamily="34" charset="0"/>
              </a:rPr>
              <a:t>Además…</a:t>
            </a:r>
            <a:endParaRPr lang="es-AR" dirty="0">
              <a:solidFill>
                <a:srgbClr val="00B0F0"/>
              </a:solidFill>
              <a:latin typeface="Berlin Sans FB Dem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132856"/>
            <a:ext cx="7467600" cy="3052936"/>
          </a:xfrm>
        </p:spPr>
        <p:txBody>
          <a:bodyPr>
            <a:noAutofit/>
          </a:bodyPr>
          <a:lstStyle/>
          <a:p>
            <a:r>
              <a:rPr lang="es-AR" sz="3200" dirty="0" smtClean="0">
                <a:solidFill>
                  <a:srgbClr val="00B0F0"/>
                </a:solidFill>
              </a:rPr>
              <a:t>Además de trabajar muchas horas en su consultorio, no se olvida del trabajo más sacrificado, que es el de ser mamá.</a:t>
            </a:r>
          </a:p>
          <a:p>
            <a:pPr>
              <a:buNone/>
            </a:pPr>
            <a:r>
              <a:rPr lang="es-AR" sz="3200" dirty="0" smtClean="0">
                <a:solidFill>
                  <a:srgbClr val="00B0F0"/>
                </a:solidFill>
              </a:rPr>
              <a:t> </a:t>
            </a:r>
            <a:r>
              <a:rPr lang="es-AR" sz="3200" dirty="0" smtClean="0">
                <a:solidFill>
                  <a:srgbClr val="00B0F0"/>
                </a:solidFill>
              </a:rPr>
              <a:t>   Ella se ocupa de mí y de mi hermana todos los días con amor.</a:t>
            </a:r>
            <a:endParaRPr lang="es-AR" sz="32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advTm="6000">
    <p:pull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93</TotalTime>
  <Words>65</Words>
  <Application>Microsoft Office PowerPoint</Application>
  <PresentationFormat>Presentación en pantalla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Técnico</vt:lpstr>
      <vt:lpstr>La Heroína de mi Casa</vt:lpstr>
      <vt:lpstr>Mi mamá…</vt:lpstr>
      <vt:lpstr>Mi mamá…</vt:lpstr>
      <vt:lpstr>Además…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Heroína de mi Casa</dc:title>
  <dc:creator>MAURO TOMASELLA</dc:creator>
  <cp:lastModifiedBy>MAURO TOMASELLA</cp:lastModifiedBy>
  <cp:revision>10</cp:revision>
  <dcterms:created xsi:type="dcterms:W3CDTF">2012-05-01T01:49:49Z</dcterms:created>
  <dcterms:modified xsi:type="dcterms:W3CDTF">2012-05-01T03:23:37Z</dcterms:modified>
</cp:coreProperties>
</file>