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8FFBFE-9532-4DA2-B091-1E4AB136236A}" type="datetimeFigureOut">
              <a:rPr lang="en-US" smtClean="0"/>
              <a:pPr/>
              <a:t>5/3/2012</a:t>
            </a:fld>
            <a:endParaRPr lang="en-U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EFBAC9-7A26-442A-8E50-F38A7DD6AD4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8FFBFE-9532-4DA2-B091-1E4AB136236A}" type="datetimeFigureOut">
              <a:rPr lang="en-US" smtClean="0"/>
              <a:pPr/>
              <a:t>5/3/2012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EFBAC9-7A26-442A-8E50-F38A7DD6AD4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8FFBFE-9532-4DA2-B091-1E4AB136236A}" type="datetimeFigureOut">
              <a:rPr lang="en-US" smtClean="0"/>
              <a:pPr/>
              <a:t>5/3/2012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EFBAC9-7A26-442A-8E50-F38A7DD6AD4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8FFBFE-9532-4DA2-B091-1E4AB136236A}" type="datetimeFigureOut">
              <a:rPr lang="en-US" smtClean="0"/>
              <a:pPr/>
              <a:t>5/3/2012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EFBAC9-7A26-442A-8E50-F38A7DD6AD4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8FFBFE-9532-4DA2-B091-1E4AB136236A}" type="datetimeFigureOut">
              <a:rPr lang="en-US" smtClean="0"/>
              <a:pPr/>
              <a:t>5/3/2012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EFBAC9-7A26-442A-8E50-F38A7DD6AD4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8FFBFE-9532-4DA2-B091-1E4AB136236A}" type="datetimeFigureOut">
              <a:rPr lang="en-US" smtClean="0"/>
              <a:pPr/>
              <a:t>5/3/2012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EFBAC9-7A26-442A-8E50-F38A7DD6AD4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8FFBFE-9532-4DA2-B091-1E4AB136236A}" type="datetimeFigureOut">
              <a:rPr lang="en-US" smtClean="0"/>
              <a:pPr/>
              <a:t>5/3/2012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EFBAC9-7A26-442A-8E50-F38A7DD6AD4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8FFBFE-9532-4DA2-B091-1E4AB136236A}" type="datetimeFigureOut">
              <a:rPr lang="en-US" smtClean="0"/>
              <a:pPr/>
              <a:t>5/3/2012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EFBAC9-7A26-442A-8E50-F38A7DD6AD4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8FFBFE-9532-4DA2-B091-1E4AB136236A}" type="datetimeFigureOut">
              <a:rPr lang="en-US" smtClean="0"/>
              <a:pPr/>
              <a:t>5/3/2012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EFBAC9-7A26-442A-8E50-F38A7DD6AD4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8FFBFE-9532-4DA2-B091-1E4AB136236A}" type="datetimeFigureOut">
              <a:rPr lang="en-US" smtClean="0"/>
              <a:pPr/>
              <a:t>5/3/2012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EFBAC9-7A26-442A-8E50-F38A7DD6AD4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8FFBFE-9532-4DA2-B091-1E4AB136236A}" type="datetimeFigureOut">
              <a:rPr lang="en-US" smtClean="0"/>
              <a:pPr/>
              <a:t>5/3/2012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EFBAC9-7A26-442A-8E50-F38A7DD6AD4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48FFBFE-9532-4DA2-B091-1E4AB136236A}" type="datetimeFigureOut">
              <a:rPr lang="en-US" smtClean="0"/>
              <a:pPr/>
              <a:t>5/3/2012</a:t>
            </a:fld>
            <a:endParaRPr lang="en-U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4EFBAC9-7A26-442A-8E50-F38A7DD6AD4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905000" y="457200"/>
            <a:ext cx="6477000" cy="1012825"/>
          </a:xfrm>
        </p:spPr>
        <p:txBody>
          <a:bodyPr>
            <a:normAutofit/>
          </a:bodyPr>
          <a:lstStyle/>
          <a:p>
            <a:r>
              <a:rPr lang="en-US" sz="4400" dirty="0" smtClean="0"/>
              <a:t>La </a:t>
            </a:r>
            <a:r>
              <a:rPr lang="es-AR" sz="4400" dirty="0" err="1" smtClean="0"/>
              <a:t>heroina</a:t>
            </a:r>
            <a:r>
              <a:rPr lang="en-US" sz="4400" dirty="0" smtClean="0"/>
              <a:t> de mi </a:t>
            </a:r>
            <a:r>
              <a:rPr lang="en-US" sz="4400" dirty="0" err="1" smtClean="0"/>
              <a:t>familia</a:t>
            </a:r>
            <a:endParaRPr lang="en-US" sz="4400" dirty="0"/>
          </a:p>
        </p:txBody>
      </p:sp>
      <p:pic>
        <p:nvPicPr>
          <p:cNvPr id="3" name="2 Imagen" descr="147B5F39-2C05-4216-9EEE-FCBD1A42CBD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0" y="1905000"/>
            <a:ext cx="5921619" cy="4276725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71600" y="1371600"/>
            <a:ext cx="7498080" cy="4800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Se llama Marta y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es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de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ama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de casa,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cocina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,  lava la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ropa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, la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plancha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, 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esta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pendiente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de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todo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y un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monton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de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cosas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mas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que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si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ella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no lo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haria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nadie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mas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lo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hace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todo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en la casa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depende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de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ella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y hay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que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hacer lo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que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ella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dice.</a:t>
            </a:r>
            <a:endParaRPr lang="en-US" sz="2800" dirty="0">
              <a:latin typeface="Tempus Sans ITC" pitchFamily="82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43000" y="1066800"/>
            <a:ext cx="7498080" cy="1905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Le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gusta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caminar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aunque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no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siempre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tiene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tiempo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trata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de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pasar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la mayor parte del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dia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con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nosotros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podemos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contarle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lo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que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sea y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siempre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nos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va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a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apoyar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ayudar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 y </a:t>
            </a:r>
            <a:r>
              <a:rPr lang="en-US" sz="2800" dirty="0" err="1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entender</a:t>
            </a:r>
            <a:r>
              <a:rPr lang="en-US" sz="2800" dirty="0" smtClean="0">
                <a:latin typeface="Tempus Sans ITC" pitchFamily="82" charset="0"/>
                <a:ea typeface="Tahoma" pitchFamily="34" charset="0"/>
                <a:cs typeface="Tahoma" pitchFamily="34" charset="0"/>
              </a:rPr>
              <a:t>.</a:t>
            </a:r>
            <a:endParaRPr lang="en-US" sz="2800" dirty="0">
              <a:latin typeface="Tempus Sans ITC" pitchFamily="82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71600" y="762000"/>
            <a:ext cx="7498080" cy="4800600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Tempus Sans ITC" pitchFamily="82" charset="0"/>
              </a:rPr>
              <a:t>Valoro</a:t>
            </a:r>
            <a:r>
              <a:rPr lang="en-US" sz="2800" dirty="0" smtClean="0">
                <a:latin typeface="Tempus Sans ITC" pitchFamily="82" charset="0"/>
              </a:rPr>
              <a:t> mucho lo </a:t>
            </a:r>
            <a:r>
              <a:rPr lang="en-US" sz="2800" dirty="0" err="1" smtClean="0">
                <a:latin typeface="Tempus Sans ITC" pitchFamily="82" charset="0"/>
              </a:rPr>
              <a:t>que</a:t>
            </a:r>
            <a:r>
              <a:rPr lang="en-US" sz="2800" dirty="0" smtClean="0">
                <a:latin typeface="Tempus Sans ITC" pitchFamily="82" charset="0"/>
              </a:rPr>
              <a:t> </a:t>
            </a:r>
            <a:r>
              <a:rPr lang="en-US" sz="2800" dirty="0" err="1" smtClean="0">
                <a:latin typeface="Tempus Sans ITC" pitchFamily="82" charset="0"/>
              </a:rPr>
              <a:t>ella</a:t>
            </a:r>
            <a:r>
              <a:rPr lang="en-US" sz="2800" dirty="0" smtClean="0">
                <a:latin typeface="Tempus Sans ITC" pitchFamily="82" charset="0"/>
              </a:rPr>
              <a:t> </a:t>
            </a:r>
            <a:r>
              <a:rPr lang="en-US" sz="2800" dirty="0" err="1" smtClean="0">
                <a:latin typeface="Tempus Sans ITC" pitchFamily="82" charset="0"/>
              </a:rPr>
              <a:t>hace</a:t>
            </a:r>
            <a:r>
              <a:rPr lang="en-US" sz="2800" dirty="0" smtClean="0">
                <a:latin typeface="Tempus Sans ITC" pitchFamily="82" charset="0"/>
              </a:rPr>
              <a:t> </a:t>
            </a:r>
            <a:r>
              <a:rPr lang="en-US" sz="2800" dirty="0" err="1" smtClean="0">
                <a:latin typeface="Tempus Sans ITC" pitchFamily="82" charset="0"/>
              </a:rPr>
              <a:t>por</a:t>
            </a:r>
            <a:r>
              <a:rPr lang="en-US" sz="2800" dirty="0" smtClean="0">
                <a:latin typeface="Tempus Sans ITC" pitchFamily="82" charset="0"/>
              </a:rPr>
              <a:t> </a:t>
            </a:r>
            <a:r>
              <a:rPr lang="en-US" sz="2800" dirty="0" err="1" smtClean="0">
                <a:latin typeface="Tempus Sans ITC" pitchFamily="82" charset="0"/>
              </a:rPr>
              <a:t>su</a:t>
            </a:r>
            <a:r>
              <a:rPr lang="en-US" sz="2800" dirty="0" smtClean="0">
                <a:latin typeface="Tempus Sans ITC" pitchFamily="82" charset="0"/>
              </a:rPr>
              <a:t> </a:t>
            </a:r>
            <a:r>
              <a:rPr lang="en-US" sz="2800" dirty="0" err="1" smtClean="0">
                <a:latin typeface="Tempus Sans ITC" pitchFamily="82" charset="0"/>
              </a:rPr>
              <a:t>fuerza</a:t>
            </a:r>
            <a:r>
              <a:rPr lang="en-US" sz="2800" dirty="0" smtClean="0">
                <a:latin typeface="Tempus Sans ITC" pitchFamily="82" charset="0"/>
              </a:rPr>
              <a:t> de </a:t>
            </a:r>
            <a:r>
              <a:rPr lang="en-US" sz="2800" dirty="0" err="1" smtClean="0">
                <a:latin typeface="Tempus Sans ITC" pitchFamily="82" charset="0"/>
              </a:rPr>
              <a:t>voluntad</a:t>
            </a:r>
            <a:r>
              <a:rPr lang="en-US" sz="2800" dirty="0" smtClean="0">
                <a:latin typeface="Tempus Sans ITC" pitchFamily="82" charset="0"/>
              </a:rPr>
              <a:t> para </a:t>
            </a:r>
            <a:r>
              <a:rPr lang="en-US" sz="2800" dirty="0" err="1" smtClean="0">
                <a:latin typeface="Tempus Sans ITC" pitchFamily="82" charset="0"/>
              </a:rPr>
              <a:t>ocuparse</a:t>
            </a:r>
            <a:r>
              <a:rPr lang="en-US" sz="2800" dirty="0" smtClean="0">
                <a:latin typeface="Tempus Sans ITC" pitchFamily="82" charset="0"/>
              </a:rPr>
              <a:t> de </a:t>
            </a:r>
            <a:r>
              <a:rPr lang="en-US" sz="2800" dirty="0" err="1" smtClean="0">
                <a:latin typeface="Tempus Sans ITC" pitchFamily="82" charset="0"/>
              </a:rPr>
              <a:t>todo</a:t>
            </a:r>
            <a:r>
              <a:rPr lang="en-US" sz="2800" dirty="0" smtClean="0">
                <a:latin typeface="Tempus Sans ITC" pitchFamily="82" charset="0"/>
              </a:rPr>
              <a:t>, y </a:t>
            </a:r>
            <a:r>
              <a:rPr lang="en-US" sz="2800" dirty="0" err="1" smtClean="0">
                <a:latin typeface="Tempus Sans ITC" pitchFamily="82" charset="0"/>
              </a:rPr>
              <a:t>hacerlo</a:t>
            </a:r>
            <a:r>
              <a:rPr lang="en-US" sz="2800" dirty="0" smtClean="0">
                <a:latin typeface="Tempus Sans ITC" pitchFamily="82" charset="0"/>
              </a:rPr>
              <a:t> sin </a:t>
            </a:r>
            <a:r>
              <a:rPr lang="en-US" sz="2800" dirty="0" err="1" smtClean="0">
                <a:latin typeface="Tempus Sans ITC" pitchFamily="82" charset="0"/>
              </a:rPr>
              <a:t>quejas</a:t>
            </a:r>
            <a:r>
              <a:rPr lang="en-US" sz="2800" smtClean="0">
                <a:latin typeface="Tempus Sans ITC" pitchFamily="82" charset="0"/>
              </a:rPr>
              <a:t>.</a:t>
            </a:r>
            <a:endParaRPr lang="en-US" sz="2800" dirty="0">
              <a:latin typeface="Tempus Sans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4588</TotalTime>
  <Words>117</Words>
  <Application>Microsoft Office PowerPoint</Application>
  <PresentationFormat>Presentación en pantalla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Solsticio</vt:lpstr>
      <vt:lpstr>La heroina de mi familia</vt:lpstr>
      <vt:lpstr>Diapositiva 2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mama</dc:title>
  <dc:creator>acer</dc:creator>
  <cp:lastModifiedBy>adminis</cp:lastModifiedBy>
  <cp:revision>160</cp:revision>
  <dcterms:created xsi:type="dcterms:W3CDTF">2012-04-30T02:01:15Z</dcterms:created>
  <dcterms:modified xsi:type="dcterms:W3CDTF">2012-05-03T23:24:56Z</dcterms:modified>
</cp:coreProperties>
</file>