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9D0EB-1410-4F09-975D-147E749F1A1C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082172-D5DD-4273-A48C-0DE9C75535F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714356"/>
            <a:ext cx="8572528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Una heroína en mi familia!!</a:t>
            </a:r>
          </a:p>
          <a:p>
            <a:pPr algn="ctr"/>
            <a:endParaRPr lang="es-ES" sz="5400" b="1" cap="none" spc="50" dirty="0">
              <a:ln w="11430">
                <a:solidFill>
                  <a:schemeClr val="accent4">
                    <a:lumMod val="40000"/>
                    <a:lumOff val="6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 descr="24122011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231252"/>
            <a:ext cx="4835664" cy="362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IMG-20120219-00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5286388"/>
            <a:ext cx="1809731" cy="13572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12 Imagen" descr="24122011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1357290" y="1214422"/>
            <a:ext cx="46434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Liliana Ayala</a:t>
            </a:r>
            <a:endParaRPr lang="es-ES" sz="5400" b="1" i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86314" y="2643182"/>
            <a:ext cx="378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Su oficio es contadora, se recibió a los 23 años, trabaja en el Hotel San Martin llevando acabo su administración general y con temas relacionados al turismo provincial. Realiza cursos de capacitación a distancia vía internet relacionado a gestión hotelera gastronómica.  Trabaja en el hotel la empresa familiar de mi papa desde los 24 años. </a:t>
            </a:r>
            <a:endParaRPr lang="es-ES" dirty="0"/>
          </a:p>
        </p:txBody>
      </p:sp>
      <p:pic>
        <p:nvPicPr>
          <p:cNvPr id="11" name="10 Imagen" descr="DSC02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518562"/>
            <a:ext cx="1785918" cy="133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http://images.travelpod.com/users/gesom/argentinien2006.1144537200.crw_83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85728"/>
            <a:ext cx="2928926" cy="1917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14 Imagen" descr="IMG-20120219-003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2928910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488" y="3072348"/>
            <a:ext cx="464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Gabriola" pitchFamily="82" charset="0"/>
              </a:rPr>
              <a:t>se ocupa de la casa, su trabajo, nuestra educación y nuestros problemas de salud. Ella nació en Curuzu </a:t>
            </a:r>
            <a:r>
              <a:rPr lang="es-ES" sz="2400" dirty="0">
                <a:latin typeface="Gabriola" pitchFamily="82" charset="0"/>
              </a:rPr>
              <a:t>C</a:t>
            </a:r>
            <a:r>
              <a:rPr lang="es-ES" sz="2400" dirty="0" smtClean="0">
                <a:latin typeface="Gabriola" pitchFamily="82" charset="0"/>
              </a:rPr>
              <a:t>uatia donde curso sus estudios primarios y secundarios y vino a la ciudad de corrientes a cursar sus estudios universitarios que curso en la ciudad de Resistencia, en Corrientes conoció a mi papa y luego se caso, ella tiene tres hermanos más y tres hijos, mis dos hermanos Florencia y Matías mayores que yo.</a:t>
            </a:r>
            <a:endParaRPr lang="es-ES" sz="2400" dirty="0">
              <a:latin typeface="Gabriola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57356" y="642918"/>
            <a:ext cx="63826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Es la heroína de mi familia porque..</a:t>
            </a:r>
            <a:endParaRPr lang="es-E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" name="5 Imagen" descr="DSC02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2928926" cy="219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357298"/>
            <a:ext cx="221454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6471"/>
            <a:ext cx="2855143" cy="214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0"/>
            <a:ext cx="107153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2071669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Victoria\Pictures\ftos camara\DSC026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6001999" y="-12001500"/>
            <a:ext cx="15144712" cy="11358534"/>
          </a:xfrm>
          <a:prstGeom prst="rect">
            <a:avLst/>
          </a:prstGeom>
          <a:noFill/>
        </p:spPr>
      </p:pic>
      <p:pic>
        <p:nvPicPr>
          <p:cNvPr id="12" name="11 Imagen" descr="IMG-20120219-003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3429000"/>
            <a:ext cx="1785918" cy="15001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12 Imagen" descr="IMG-20120219-0034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19" y="5000636"/>
            <a:ext cx="1714481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155</Words>
  <Application>Microsoft Office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Mirador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Victoria</dc:creator>
  <cp:lastModifiedBy>Victoria</cp:lastModifiedBy>
  <cp:revision>11</cp:revision>
  <dcterms:created xsi:type="dcterms:W3CDTF">2012-05-03T19:47:39Z</dcterms:created>
  <dcterms:modified xsi:type="dcterms:W3CDTF">2012-05-03T22:21:43Z</dcterms:modified>
</cp:coreProperties>
</file>