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C23C6C-E3CD-42C0-9664-ECFDFD33E71D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3B9720-0307-4B03-BC5A-4922660F10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4293096"/>
            <a:ext cx="7772400" cy="864096"/>
          </a:xfrm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ES" sz="2800" dirty="0" smtClean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ndalus" pitchFamily="18" charset="-78"/>
                <a:cs typeface="Andalus" pitchFamily="18" charset="-78"/>
              </a:rPr>
              <a:t>María Antonella Silvestrini</a:t>
            </a:r>
            <a:endParaRPr lang="es-ES" sz="2800" dirty="0"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23728" y="1700808"/>
            <a:ext cx="6531002" cy="23083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7200" b="1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UNA HEROÍNA EN MI FAMILIA</a:t>
            </a:r>
            <a:endParaRPr lang="es-ES" sz="7200" b="1" dirty="0">
              <a:ln w="18000">
                <a:solidFill>
                  <a:schemeClr val="accent1"/>
                </a:solidFill>
                <a:prstDash val="solid"/>
                <a:miter lim="800000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412776"/>
            <a:ext cx="8183880" cy="5013176"/>
          </a:xfrm>
        </p:spPr>
        <p:txBody>
          <a:bodyPr/>
          <a:lstStyle/>
          <a:p>
            <a:r>
              <a:rPr lang="es-ES" dirty="0" smtClean="0"/>
              <a:t>Es de Corrientes.</a:t>
            </a:r>
          </a:p>
          <a:p>
            <a:r>
              <a:rPr lang="es-ES" dirty="0" smtClean="0"/>
              <a:t>Tiene 42 años.</a:t>
            </a:r>
          </a:p>
          <a:p>
            <a:r>
              <a:rPr lang="es-ES" dirty="0" smtClean="0"/>
              <a:t>Es una persona muy activa y le gusta mucho hacer actividad </a:t>
            </a:r>
            <a:r>
              <a:rPr lang="es-ES" dirty="0" smtClean="0"/>
              <a:t>física</a:t>
            </a:r>
            <a:r>
              <a:rPr lang="es-ES" dirty="0" smtClean="0"/>
              <a:t> </a:t>
            </a:r>
            <a:r>
              <a:rPr lang="es-ES" dirty="0" smtClean="0"/>
              <a:t>y escuchar música.</a:t>
            </a:r>
            <a:endParaRPr lang="es-ES" dirty="0" smtClean="0"/>
          </a:p>
          <a:p>
            <a:r>
              <a:rPr lang="es-ES" dirty="0" smtClean="0"/>
              <a:t>Fue </a:t>
            </a:r>
            <a:r>
              <a:rPr lang="es-ES" dirty="0" smtClean="0"/>
              <a:t>maestra jardinera yal nacer su primer hijo dejo de trabajar.</a:t>
            </a:r>
          </a:p>
          <a:p>
            <a:r>
              <a:rPr lang="es-ES" dirty="0" smtClean="0"/>
              <a:t>Actualmente es ama de casa.</a:t>
            </a:r>
          </a:p>
          <a:p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1403648" y="548680"/>
            <a:ext cx="61253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cap="none" spc="0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María del Pilar Lezcano</a:t>
            </a:r>
            <a:endParaRPr lang="es-ES" sz="4800" cap="none" spc="0" dirty="0">
              <a:ln w="18000">
                <a:solidFill>
                  <a:schemeClr val="accent1"/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1" name="10 Imagen" descr="Imagen00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3645024"/>
            <a:ext cx="2232248" cy="29763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s-ES" sz="4800" cap="none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El</a:t>
            </a:r>
            <a:r>
              <a:rPr lang="es-ES" sz="4800" b="1" cap="none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s-ES" sz="4800" cap="none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Trabajo</a:t>
            </a:r>
            <a:r>
              <a:rPr lang="es-ES" sz="4800" b="1" cap="none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endParaRPr lang="es-ES" sz="4800" b="1" cap="none" dirty="0">
              <a:ln w="18000">
                <a:solidFill>
                  <a:schemeClr val="accent1"/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7467600" cy="4752528"/>
          </a:xfrm>
        </p:spPr>
        <p:txBody>
          <a:bodyPr/>
          <a:lstStyle/>
          <a:p>
            <a:r>
              <a:rPr lang="es-ES" dirty="0" smtClean="0">
                <a:latin typeface="Andalus" pitchFamily="18" charset="-78"/>
                <a:cs typeface="Andalus" pitchFamily="18" charset="-78"/>
              </a:rPr>
              <a:t>Se ocupa de las tareas de la casa. Lo que mas le gusta hacer es cocinar.</a:t>
            </a:r>
          </a:p>
          <a:p>
            <a:r>
              <a:rPr lang="es-ES" dirty="0" smtClean="0">
                <a:latin typeface="Andalus" pitchFamily="18" charset="-78"/>
                <a:cs typeface="Andalus" pitchFamily="18" charset="-78"/>
              </a:rPr>
              <a:t>También se encarga de llevarnos al colegio y a otros lugares. Normalmente esto es lo que le demanda mas tiempo.</a:t>
            </a:r>
          </a:p>
          <a:p>
            <a:r>
              <a:rPr lang="es-ES" dirty="0" smtClean="0">
                <a:latin typeface="Andalus" pitchFamily="18" charset="-78"/>
                <a:cs typeface="Andalus" pitchFamily="18" charset="-78"/>
              </a:rPr>
              <a:t>En su tiempo libre hace actividad física junto a su familia.</a:t>
            </a:r>
          </a:p>
          <a:p>
            <a:endParaRPr lang="es-ES" dirty="0" smtClean="0"/>
          </a:p>
        </p:txBody>
      </p:sp>
      <p:pic>
        <p:nvPicPr>
          <p:cNvPr id="9" name="8 Imagen" descr="1201080804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4077072"/>
            <a:ext cx="3491880" cy="26189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cap="none" dirty="0" smtClean="0">
                <a:ln w="18000">
                  <a:solidFill>
                    <a:schemeClr val="accent1"/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Conclusión</a:t>
            </a:r>
            <a:r>
              <a:rPr lang="es-ES" sz="4800" dirty="0" smtClean="0"/>
              <a:t> </a:t>
            </a:r>
            <a:endParaRPr lang="es-E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467600" cy="4464496"/>
          </a:xfrm>
        </p:spPr>
        <p:txBody>
          <a:bodyPr/>
          <a:lstStyle/>
          <a:p>
            <a:r>
              <a:rPr lang="es-ES" dirty="0" smtClean="0"/>
              <a:t>Mi mamá es una persona:</a:t>
            </a:r>
          </a:p>
          <a:p>
            <a:pPr marL="628650" indent="-273050">
              <a:buFont typeface="Wingdings" pitchFamily="2" charset="2"/>
              <a:buChar char="Ø"/>
              <a:tabLst>
                <a:tab pos="452438" algn="l"/>
              </a:tabLst>
            </a:pPr>
            <a:r>
              <a:rPr lang="es-ES" dirty="0" smtClean="0"/>
              <a:t> Alegre. </a:t>
            </a:r>
          </a:p>
          <a:p>
            <a:pPr marL="628650" indent="-273050">
              <a:buFont typeface="Wingdings" pitchFamily="2" charset="2"/>
              <a:buChar char="Ø"/>
            </a:pPr>
            <a:r>
              <a:rPr lang="es-ES" dirty="0" smtClean="0"/>
              <a:t>Se esfuerza en lo que hace. </a:t>
            </a:r>
          </a:p>
          <a:p>
            <a:pPr marL="628650" indent="-273050">
              <a:buFont typeface="Wingdings" pitchFamily="2" charset="2"/>
              <a:buChar char="Ø"/>
            </a:pPr>
            <a:r>
              <a:rPr lang="es-ES" dirty="0" smtClean="0"/>
              <a:t>Se preocupa mucho por </a:t>
            </a:r>
            <a:r>
              <a:rPr lang="es-ES" dirty="0" smtClean="0"/>
              <a:t>su familia.</a:t>
            </a:r>
            <a:endParaRPr lang="es-ES" dirty="0"/>
          </a:p>
        </p:txBody>
      </p:sp>
      <p:pic>
        <p:nvPicPr>
          <p:cNvPr id="4" name="3 Imagen" descr="Imagen006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3645024"/>
            <a:ext cx="2160240" cy="2880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173</TotalTime>
  <Words>132</Words>
  <Application>Microsoft Office PowerPoint</Application>
  <PresentationFormat>Presentación en pantalla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Diapositiva 1</vt:lpstr>
      <vt:lpstr>Diapositiva 2</vt:lpstr>
      <vt:lpstr>El Trabajo </vt:lpstr>
      <vt:lpstr>Conclusión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silvestrini</dc:creator>
  <cp:lastModifiedBy>silvestrini</cp:lastModifiedBy>
  <cp:revision>14</cp:revision>
  <dcterms:created xsi:type="dcterms:W3CDTF">2012-05-03T20:08:47Z</dcterms:created>
  <dcterms:modified xsi:type="dcterms:W3CDTF">2012-05-04T02:28:21Z</dcterms:modified>
</cp:coreProperties>
</file>