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F383-3D58-4A51-830B-7411B092D3DE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F9938EB-E305-4594-A62C-0114DE285A0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F383-3D58-4A51-830B-7411B092D3DE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938EB-E305-4594-A62C-0114DE285A0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F383-3D58-4A51-830B-7411B092D3DE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938EB-E305-4594-A62C-0114DE285A0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F383-3D58-4A51-830B-7411B092D3DE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F9938EB-E305-4594-A62C-0114DE285A0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F383-3D58-4A51-830B-7411B092D3DE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938EB-E305-4594-A62C-0114DE285A06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F383-3D58-4A51-830B-7411B092D3DE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938EB-E305-4594-A62C-0114DE285A0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F383-3D58-4A51-830B-7411B092D3DE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F9938EB-E305-4594-A62C-0114DE285A06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F383-3D58-4A51-830B-7411B092D3DE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938EB-E305-4594-A62C-0114DE285A0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F383-3D58-4A51-830B-7411B092D3DE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938EB-E305-4594-A62C-0114DE285A0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F383-3D58-4A51-830B-7411B092D3DE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938EB-E305-4594-A62C-0114DE285A0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F383-3D58-4A51-830B-7411B092D3DE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938EB-E305-4594-A62C-0114DE285A06}" type="slidenum">
              <a:rPr lang="es-AR" smtClean="0"/>
              <a:t>‹Nº›</a:t>
            </a:fld>
            <a:endParaRPr lang="es-AR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C48F383-3D58-4A51-830B-7411B092D3DE}" type="datetimeFigureOut">
              <a:rPr lang="es-AR" smtClean="0"/>
              <a:t>04/05/2012</a:t>
            </a:fld>
            <a:endParaRPr lang="es-AR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F9938EB-E305-4594-A62C-0114DE285A06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700808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es-AR" sz="6000" dirty="0" smtClean="0">
                <a:latin typeface="Algerian" pitchFamily="82" charset="0"/>
              </a:rPr>
              <a:t>mamá</a:t>
            </a:r>
            <a:endParaRPr lang="es-AR" sz="6000" dirty="0">
              <a:latin typeface="Algerian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3789040"/>
            <a:ext cx="8458200" cy="1562472"/>
          </a:xfrm>
        </p:spPr>
        <p:txBody>
          <a:bodyPr>
            <a:normAutofit/>
          </a:bodyPr>
          <a:lstStyle/>
          <a:p>
            <a:r>
              <a:rPr lang="es-AR" dirty="0" smtClean="0">
                <a:latin typeface="Algerian" pitchFamily="82" charset="0"/>
              </a:rPr>
              <a:t>por: Fernando Gabriel sanchez</a:t>
            </a:r>
          </a:p>
          <a:p>
            <a:r>
              <a:rPr lang="es-AR" dirty="0" smtClean="0">
                <a:latin typeface="Algerian" pitchFamily="82" charset="0"/>
              </a:rPr>
              <a:t>Materia: Trabajo de ciencias sociales</a:t>
            </a:r>
          </a:p>
          <a:p>
            <a:r>
              <a:rPr lang="es-AR" dirty="0" smtClean="0">
                <a:latin typeface="Algerian" pitchFamily="82" charset="0"/>
              </a:rPr>
              <a:t>profesora: VERONICA CARDOZO </a:t>
            </a:r>
            <a:endParaRPr lang="es-AR" dirty="0">
              <a:latin typeface="Algerian" pitchFamily="8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400" dirty="0" smtClean="0">
                <a:latin typeface="Algerian" pitchFamily="82" charset="0"/>
              </a:rPr>
              <a:t>HISTORIAL</a:t>
            </a:r>
            <a:endParaRPr lang="es-AR" sz="4400" dirty="0"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AR" dirty="0" smtClean="0">
                <a:latin typeface="Algerian" pitchFamily="82" charset="0"/>
              </a:rPr>
              <a:t>MI MAMA KARINA GRACIELA GROSSO </a:t>
            </a:r>
            <a:r>
              <a:rPr lang="es-AR" dirty="0" err="1" smtClean="0">
                <a:latin typeface="Algerian" pitchFamily="82" charset="0"/>
              </a:rPr>
              <a:t>NACIó</a:t>
            </a:r>
            <a:r>
              <a:rPr lang="es-AR" dirty="0" smtClean="0">
                <a:latin typeface="Algerian" pitchFamily="82" charset="0"/>
              </a:rPr>
              <a:t> </a:t>
            </a:r>
            <a:r>
              <a:rPr lang="es-AR" dirty="0" smtClean="0">
                <a:latin typeface="Algerian" pitchFamily="82" charset="0"/>
              </a:rPr>
              <a:t>EL 28 DE MAYO DE 1976(35 AÑOS).</a:t>
            </a:r>
          </a:p>
          <a:p>
            <a:r>
              <a:rPr lang="es-AR" dirty="0" smtClean="0">
                <a:latin typeface="Algerian" pitchFamily="82" charset="0"/>
              </a:rPr>
              <a:t>ELLA SE GRADUO DE LA SECUNDARIA A LOS17 AÑOS Y A LOS 26 AÑOS DE CONTADORA EN LA UNIVERCIDAD DE LA CUENCA DEL PLATA.</a:t>
            </a:r>
          </a:p>
          <a:p>
            <a:r>
              <a:rPr lang="es-AR" dirty="0" smtClean="0">
                <a:latin typeface="Algerian" pitchFamily="82" charset="0"/>
              </a:rPr>
              <a:t>AHORA TRABAJA EN EL NEGOCIO DE MIS ABUELOS COMO CONTADORA Y A LA VEZ VENDEDORA.</a:t>
            </a:r>
            <a:endParaRPr lang="es-AR" dirty="0">
              <a:latin typeface="Algerian" pitchFamily="82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400" dirty="0" smtClean="0">
                <a:latin typeface="Algerian" pitchFamily="82" charset="0"/>
              </a:rPr>
              <a:t>SU FAMILIA</a:t>
            </a:r>
            <a:endParaRPr lang="es-AR" sz="4400" dirty="0"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latin typeface="Algerian" pitchFamily="82" charset="0"/>
              </a:rPr>
              <a:t>ELLA SE </a:t>
            </a:r>
            <a:r>
              <a:rPr lang="es-AR" dirty="0" smtClean="0">
                <a:latin typeface="Algerian" pitchFamily="82" charset="0"/>
              </a:rPr>
              <a:t>Casó </a:t>
            </a:r>
            <a:r>
              <a:rPr lang="es-AR" dirty="0" smtClean="0">
                <a:latin typeface="Algerian" pitchFamily="82" charset="0"/>
              </a:rPr>
              <a:t>A LOS 20 AÑOS CON MI </a:t>
            </a:r>
            <a:r>
              <a:rPr lang="es-AR" dirty="0" smtClean="0">
                <a:latin typeface="Algerian" pitchFamily="82" charset="0"/>
              </a:rPr>
              <a:t>PAPÁ </a:t>
            </a:r>
            <a:r>
              <a:rPr lang="es-AR" dirty="0" smtClean="0">
                <a:latin typeface="Algerian" pitchFamily="82" charset="0"/>
              </a:rPr>
              <a:t>FERNANDO GABRIEL </a:t>
            </a:r>
            <a:r>
              <a:rPr lang="es-AR" dirty="0" smtClean="0">
                <a:latin typeface="Algerian" pitchFamily="82" charset="0"/>
              </a:rPr>
              <a:t>SÁNCHEZ </a:t>
            </a:r>
            <a:r>
              <a:rPr lang="es-AR" dirty="0" smtClean="0">
                <a:latin typeface="Algerian" pitchFamily="82" charset="0"/>
              </a:rPr>
              <a:t>Y </a:t>
            </a:r>
            <a:r>
              <a:rPr lang="es-AR" dirty="0" smtClean="0">
                <a:latin typeface="Algerian" pitchFamily="82" charset="0"/>
              </a:rPr>
              <a:t>TUVIERON </a:t>
            </a:r>
            <a:r>
              <a:rPr lang="es-AR" dirty="0" smtClean="0">
                <a:latin typeface="Algerian" pitchFamily="82" charset="0"/>
              </a:rPr>
              <a:t>CUATRO HIJOS. YO FERNANDO </a:t>
            </a:r>
            <a:r>
              <a:rPr lang="es-AR" dirty="0" smtClean="0">
                <a:latin typeface="Algerian" pitchFamily="82" charset="0"/>
              </a:rPr>
              <a:t>GABRIEL S</a:t>
            </a:r>
            <a:r>
              <a:rPr lang="es-AR" dirty="0">
                <a:latin typeface="Algerian" pitchFamily="82" charset="0"/>
              </a:rPr>
              <a:t>Á</a:t>
            </a:r>
            <a:r>
              <a:rPr lang="es-AR" dirty="0" smtClean="0">
                <a:latin typeface="Algerian" pitchFamily="82" charset="0"/>
              </a:rPr>
              <a:t>NCHEZ </a:t>
            </a:r>
            <a:r>
              <a:rPr lang="es-AR" dirty="0" smtClean="0">
                <a:latin typeface="Algerian" pitchFamily="82" charset="0"/>
              </a:rPr>
              <a:t>, MORA PILAR </a:t>
            </a:r>
            <a:r>
              <a:rPr lang="es-AR" dirty="0" smtClean="0">
                <a:latin typeface="Algerian" pitchFamily="82" charset="0"/>
              </a:rPr>
              <a:t>SÁNCHEZ</a:t>
            </a:r>
            <a:r>
              <a:rPr lang="es-AR" dirty="0" smtClean="0">
                <a:latin typeface="Algerian" pitchFamily="82" charset="0"/>
              </a:rPr>
              <a:t>, LOLA SOFIA </a:t>
            </a:r>
            <a:r>
              <a:rPr lang="es-AR" dirty="0" smtClean="0">
                <a:latin typeface="Algerian" pitchFamily="82" charset="0"/>
              </a:rPr>
              <a:t>SÁNCHEZ </a:t>
            </a:r>
            <a:r>
              <a:rPr lang="es-AR" dirty="0" smtClean="0">
                <a:latin typeface="Algerian" pitchFamily="82" charset="0"/>
              </a:rPr>
              <a:t>Y MAITE LUCIA </a:t>
            </a:r>
            <a:r>
              <a:rPr lang="es-AR" dirty="0" smtClean="0">
                <a:latin typeface="Algerian" pitchFamily="82" charset="0"/>
              </a:rPr>
              <a:t>SÁNCHEZ</a:t>
            </a:r>
            <a:endParaRPr lang="es-AR" dirty="0">
              <a:latin typeface="Algerian" pitchFamily="82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400" dirty="0" smtClean="0">
                <a:latin typeface="Algerian" pitchFamily="82" charset="0"/>
              </a:rPr>
              <a:t>YO LA ADMIRO PORQUE</a:t>
            </a:r>
            <a:endParaRPr lang="es-AR" sz="4400" dirty="0"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latin typeface="Algerian" pitchFamily="82" charset="0"/>
              </a:rPr>
              <a:t>PORQUE SIEMPRE ESTA PARA NOSOTROS ELLA SE ENCARGA DE LA MAYORIA DE LAS COSAS Y  AUNQUE NOSOTROS LE </a:t>
            </a:r>
            <a:r>
              <a:rPr lang="es-AR" dirty="0" smtClean="0">
                <a:latin typeface="Algerian" pitchFamily="82" charset="0"/>
              </a:rPr>
              <a:t>HAGAMOS </a:t>
            </a:r>
            <a:r>
              <a:rPr lang="es-AR" dirty="0" smtClean="0">
                <a:latin typeface="Algerian" pitchFamily="82" charset="0"/>
              </a:rPr>
              <a:t>ENOJAR IGUAL SIGUE SIENDO LA MEJOR Y TODAVIA NO ENTIENDO COMO HACE PARA CUIDAR 4 HIJOS INSOPORTABLES POR ESO LA ADMIRO TANTO   </a:t>
            </a:r>
            <a:endParaRPr lang="es-AR" dirty="0">
              <a:latin typeface="Algerian" pitchFamily="8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400" dirty="0" smtClean="0">
                <a:latin typeface="Algerian" pitchFamily="82" charset="0"/>
              </a:rPr>
              <a:t>MI MAMA</a:t>
            </a:r>
            <a:endParaRPr lang="es-AR" sz="4400" dirty="0">
              <a:latin typeface="Algerian" pitchFamily="82" charset="0"/>
            </a:endParaRPr>
          </a:p>
        </p:txBody>
      </p:sp>
      <p:pic>
        <p:nvPicPr>
          <p:cNvPr id="6" name="5 Marcador de contenido" descr="IMG00347-20120218-14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30892" y="1554163"/>
            <a:ext cx="6034616" cy="4525962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64</TotalTime>
  <Words>155</Words>
  <Application>Microsoft Office PowerPoint</Application>
  <PresentationFormat>Presentación en pantalla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Viajes</vt:lpstr>
      <vt:lpstr>mamá</vt:lpstr>
      <vt:lpstr>HISTORIAL</vt:lpstr>
      <vt:lpstr>SU FAMILIA</vt:lpstr>
      <vt:lpstr>YO LA ADMIRO PORQUE</vt:lpstr>
      <vt:lpstr>MI MAMA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mamá</dc:title>
  <dc:creator>Usuario</dc:creator>
  <cp:lastModifiedBy>PC-</cp:lastModifiedBy>
  <cp:revision>8</cp:revision>
  <dcterms:created xsi:type="dcterms:W3CDTF">2012-05-02T11:42:29Z</dcterms:created>
  <dcterms:modified xsi:type="dcterms:W3CDTF">2012-05-04T13:48:18Z</dcterms:modified>
</cp:coreProperties>
</file>