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BD50-81A3-4412-A2C5-946793A689CF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E273-5736-4920-A69B-2392AD8CAAEE}" type="slidenum">
              <a:rPr lang="es-AR" smtClean="0"/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BD50-81A3-4412-A2C5-946793A689CF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E273-5736-4920-A69B-2392AD8CAAEE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BD50-81A3-4412-A2C5-946793A689CF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E273-5736-4920-A69B-2392AD8CAAEE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BD50-81A3-4412-A2C5-946793A689CF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E273-5736-4920-A69B-2392AD8CAAEE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BD50-81A3-4412-A2C5-946793A689CF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E273-5736-4920-A69B-2392AD8CAAEE}" type="slidenum">
              <a:rPr lang="es-AR" smtClean="0"/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BD50-81A3-4412-A2C5-946793A689CF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E273-5736-4920-A69B-2392AD8CAAEE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BD50-81A3-4412-A2C5-946793A689CF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E273-5736-4920-A69B-2392AD8CAAEE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BD50-81A3-4412-A2C5-946793A689CF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E273-5736-4920-A69B-2392AD8CAAEE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BD50-81A3-4412-A2C5-946793A689CF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E273-5736-4920-A69B-2392AD8CAAEE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BD50-81A3-4412-A2C5-946793A689CF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E273-5736-4920-A69B-2392AD8CAAEE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BD50-81A3-4412-A2C5-946793A689CF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E13E273-5736-4920-A69B-2392AD8CAAEE}" type="slidenum">
              <a:rPr lang="es-AR" smtClean="0"/>
              <a:t>‹Nº›</a:t>
            </a:fld>
            <a:endParaRPr lang="es-AR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052BD50-81A3-4412-A2C5-946793A689CF}" type="datetimeFigureOut">
              <a:rPr lang="es-AR" smtClean="0"/>
              <a:t>03/05/2012</a:t>
            </a:fld>
            <a:endParaRPr lang="es-AR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13E273-5736-4920-A69B-2392AD8CAAEE}" type="slidenum">
              <a:rPr lang="es-AR" smtClean="0"/>
              <a:t>‹Nº›</a:t>
            </a:fld>
            <a:endParaRPr lang="es-AR" dirty="0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2478137"/>
          </a:xfrm>
        </p:spPr>
        <p:txBody>
          <a:bodyPr>
            <a:prstTxWarp prst="textArchUp">
              <a:avLst/>
            </a:prstTxWarp>
            <a:noAutofit/>
            <a:scene3d>
              <a:camera prst="isometricLeftDown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r>
              <a:rPr lang="es-AR" sz="54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Una heroína en </a:t>
            </a:r>
            <a:r>
              <a:rPr lang="es-AR" sz="54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</a:rPr>
              <a:t>casa</a:t>
            </a:r>
            <a:r>
              <a:rPr lang="es-AR" sz="54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endParaRPr lang="es-AR" sz="5400" dirty="0">
              <a:solidFill>
                <a:schemeClr val="bg1">
                  <a:lumMod val="95000"/>
                  <a:lumOff val="5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55576" y="3789040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Heroína : Mariángeles Pirchi </a:t>
            </a:r>
            <a:br>
              <a:rPr lang="es-AR" dirty="0" smtClean="0"/>
            </a:br>
            <a:r>
              <a:rPr lang="es-AR" dirty="0" smtClean="0"/>
              <a:t>Hecho por : Maximiliano Ros </a:t>
            </a:r>
            <a:endParaRPr lang="es-A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Profesión</a:t>
            </a:r>
            <a:endParaRPr lang="es-A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AR" dirty="0" smtClean="0"/>
              <a:t>La profesión de mi mam</a:t>
            </a:r>
            <a:r>
              <a:rPr lang="es-AR" dirty="0" smtClean="0"/>
              <a:t>á</a:t>
            </a:r>
            <a:r>
              <a:rPr lang="es-AR" dirty="0" smtClean="0"/>
              <a:t> es:</a:t>
            </a:r>
          </a:p>
          <a:p>
            <a:r>
              <a:rPr lang="es-AR" dirty="0" smtClean="0"/>
              <a:t>Médica en Cuidados Paliativos: realiza el soporte clínico del paciente terminal que padece una enfermedad crónica o evolutiva; principalmente con pacientes oncológicos.</a:t>
            </a:r>
          </a:p>
          <a:p>
            <a:r>
              <a:rPr lang="es-AR" dirty="0" smtClean="0"/>
              <a:t>Counselor Humanístico (Consultora Psicológica): es una profesión de ayuda donde ejerce el acompañamiento y apoyo en pacientes crónicos y/o terminales y a sus familiares.</a:t>
            </a:r>
          </a:p>
          <a:p>
            <a:r>
              <a:rPr lang="es-AR" dirty="0" smtClean="0"/>
              <a:t>Y felizmente Madre. </a:t>
            </a:r>
            <a:endParaRPr lang="es-A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Lugar de trabajo 	</a:t>
            </a:r>
            <a:endParaRPr lang="es-A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r>
              <a:rPr lang="es-AR" dirty="0" smtClean="0"/>
              <a:t>Hospital Dr </a:t>
            </a:r>
            <a:r>
              <a:rPr lang="es-AR" dirty="0" smtClean="0"/>
              <a:t>J</a:t>
            </a:r>
            <a:r>
              <a:rPr lang="es-AR" dirty="0" smtClean="0"/>
              <a:t>uan Ramón Vidal, Departamento de Oncología; Jefa de la Unidad de Cuidados Paliativos.</a:t>
            </a:r>
          </a:p>
          <a:p>
            <a:pPr>
              <a:buNone/>
            </a:pPr>
            <a:endParaRPr lang="es-AR" dirty="0" smtClean="0"/>
          </a:p>
          <a:p>
            <a:r>
              <a:rPr lang="es-AR" dirty="0" smtClean="0"/>
              <a:t>Instituto Cardiológico Corrientes: Acompañando psicologicamente a pacientes de pre transplante renal, obesos, Cardiópatas Crónicos y a padres de niños con Cardiopatía congénita.</a:t>
            </a:r>
            <a:endParaRPr lang="es-A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Es una heroína ¿por qué ?</a:t>
            </a:r>
            <a:endParaRPr lang="es-A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r>
              <a:rPr lang="es-AR" dirty="0" smtClean="0"/>
              <a:t>Mi mama es una heroína , porque a pesar de tener tanto trabajo , una enfermedad complicada , ella es capaz de salir a delante y poner el pecho ,siempre esta feliz, es capaz de criarnos, enseñarnos cosas de la vida , mostrarnos la realidad desde otro puntos de vista, darnos lo mejor a nosotros , y gracias a ella nunca nos falto nada y tampoco nos va a faltar .</a:t>
            </a:r>
            <a:br>
              <a:rPr lang="es-AR" dirty="0" smtClean="0"/>
            </a:br>
            <a:r>
              <a:rPr lang="es-AR" dirty="0" smtClean="0"/>
              <a:t>Por estas razones yo creo que mi mama es la mejor heroína que voy a tener siempre .</a:t>
            </a:r>
            <a:endParaRPr lang="es-A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69</TotalTime>
  <Words>201</Words>
  <Application>Microsoft Office PowerPoint</Application>
  <PresentationFormat>Presentación en pantalla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Flujo</vt:lpstr>
      <vt:lpstr>Una heroína en casa </vt:lpstr>
      <vt:lpstr>Profesión</vt:lpstr>
      <vt:lpstr>Lugar de trabajo  </vt:lpstr>
      <vt:lpstr>Es una heroína ¿por qué 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Una heroína en casa</dc:title>
  <dc:creator>mariangeles</dc:creator>
  <cp:lastModifiedBy>mariangeles</cp:lastModifiedBy>
  <cp:revision>7</cp:revision>
  <dcterms:created xsi:type="dcterms:W3CDTF">2012-05-03T19:41:15Z</dcterms:created>
  <dcterms:modified xsi:type="dcterms:W3CDTF">2012-05-03T20:51:02Z</dcterms:modified>
</cp:coreProperties>
</file>