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77CF56-A5D6-40A7-968E-ED89F1AE3C0C}" type="datetimeFigureOut">
              <a:rPr lang="es-AR" smtClean="0"/>
              <a:t>03/05/2012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09A69B-5619-4C88-A441-EB4B97C923A8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1520" y="-171400"/>
            <a:ext cx="7772400" cy="1470025"/>
          </a:xfrm>
        </p:spPr>
        <p:txBody>
          <a:bodyPr/>
          <a:lstStyle/>
          <a:p>
            <a:r>
              <a:rPr lang="es-AR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Una heroína en mi familia</a:t>
            </a:r>
            <a:endParaRPr lang="es-AR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5988157" cy="449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Ama de casa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400600" cy="4032448"/>
          </a:xfrm>
        </p:spPr>
      </p:pic>
    </p:spTree>
    <p:extLst>
      <p:ext uri="{BB962C8B-B14F-4D97-AF65-F5344CB8AC3E}">
        <p14:creationId xmlns:p14="http://schemas.microsoft.com/office/powerpoint/2010/main" val="1072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Cocinando</a:t>
            </a:r>
            <a:endParaRPr lang="es-AR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276872"/>
            <a:ext cx="4030414" cy="3022811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04" y="2420888"/>
            <a:ext cx="4320480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s-AR" dirty="0" smtClean="0"/>
              <a:t>Es mi heroína porque: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389120"/>
          </a:xfrm>
        </p:spPr>
        <p:txBody>
          <a:bodyPr/>
          <a:lstStyle/>
          <a:p>
            <a:r>
              <a:rPr lang="es-AR" dirty="0" smtClean="0"/>
              <a:t>Porque es la única que esta siempre</a:t>
            </a:r>
          </a:p>
          <a:p>
            <a:r>
              <a:rPr lang="es-AR" dirty="0" smtClean="0"/>
              <a:t>La que nos ayuda a todos  en casa</a:t>
            </a:r>
          </a:p>
          <a:p>
            <a:r>
              <a:rPr lang="es-AR" dirty="0" smtClean="0"/>
              <a:t>La que nos cocina rico</a:t>
            </a:r>
          </a:p>
          <a:p>
            <a:r>
              <a:rPr lang="es-AR" dirty="0" smtClean="0"/>
              <a:t>Por que siempre esta alegre</a:t>
            </a:r>
          </a:p>
          <a:p>
            <a:r>
              <a:rPr lang="es-AR" dirty="0" smtClean="0"/>
              <a:t>La que me alegra las mañanas </a:t>
            </a:r>
          </a:p>
          <a:p>
            <a:pPr marL="0" indent="0">
              <a:buNone/>
            </a:pPr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54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6837130" cy="5127848"/>
          </a:xfrm>
        </p:spPr>
      </p:pic>
    </p:spTree>
    <p:extLst>
      <p:ext uri="{BB962C8B-B14F-4D97-AF65-F5344CB8AC3E}">
        <p14:creationId xmlns:p14="http://schemas.microsoft.com/office/powerpoint/2010/main" val="71401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45</Words>
  <Application>Microsoft Office PowerPoint</Application>
  <PresentationFormat>Presentación en pantalla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Una heroína en mi familia</vt:lpstr>
      <vt:lpstr>Ama de casa</vt:lpstr>
      <vt:lpstr>Cocinando</vt:lpstr>
      <vt:lpstr>Es mi heroína porque: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heroína en mi familia</dc:title>
  <dc:creator>Romero</dc:creator>
  <cp:lastModifiedBy>Romero</cp:lastModifiedBy>
  <cp:revision>5</cp:revision>
  <dcterms:created xsi:type="dcterms:W3CDTF">2012-05-03T19:34:12Z</dcterms:created>
  <dcterms:modified xsi:type="dcterms:W3CDTF">2012-05-03T20:54:54Z</dcterms:modified>
</cp:coreProperties>
</file>