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4" r:id="rId5"/>
    <p:sldId id="259" r:id="rId6"/>
    <p:sldId id="260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299218-AACA-4FD8-9F34-8639642AB8A7}" type="datetimeFigureOut">
              <a:rPr lang="en-US" smtClean="0"/>
              <a:t>5/3/2012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C991C1-2D22-4553-8CDB-6763E89FC698}" type="slidenum">
              <a:rPr lang="en-US" smtClean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Autofit/>
          </a:bodyPr>
          <a:lstStyle/>
          <a:p>
            <a:r>
              <a:rPr lang="es-ES" i="1" u="sng" cap="none" dirty="0" smtClean="0"/>
              <a:t>Una heroína en mi familia</a:t>
            </a:r>
            <a:endParaRPr lang="en-US" i="1" u="sng" cap="non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800" b="1" i="1" u="sng" dirty="0" smtClean="0">
                <a:solidFill>
                  <a:srgbClr val="002060"/>
                </a:solidFill>
              </a:rPr>
              <a:t>Marcela  B.  Albano </a:t>
            </a:r>
            <a:endParaRPr lang="en-US" sz="4800" b="1" i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>
      <p:transition spd="slow">
        <p:split orient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Lugar de nacimiento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, Corrientes Capital</a:t>
            </a:r>
            <a:r>
              <a:rPr lang="es-E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s-ES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Sanatorio Santa Rita</a:t>
            </a:r>
          </a:p>
          <a:p>
            <a:pPr marL="137160" indent="0">
              <a:buNone/>
            </a:pPr>
            <a:endParaRPr lang="en-US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231051"/>
            <a:ext cx="2961247" cy="4626949"/>
          </a:xfrm>
          <a:prstGeom prst="rect">
            <a:avLst/>
          </a:prstGeom>
        </p:spPr>
      </p:pic>
      <p:pic>
        <p:nvPicPr>
          <p:cNvPr id="1026" name="Picture 2" descr="http://www.imagenesparahi5.org/media/imagenes/paises-y-nacionalidades/im-140-argentina_coraz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96" y="4005064"/>
            <a:ext cx="28098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Gustos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31453"/>
            <a:ext cx="8229600" cy="4709160"/>
          </a:xfrm>
        </p:spPr>
        <p:txBody>
          <a:bodyPr>
            <a:normAutofit/>
          </a:bodyPr>
          <a:lstStyle/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gustan los perros</a:t>
            </a:r>
          </a:p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Cocinar</a:t>
            </a:r>
          </a:p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Mirar películas en </a:t>
            </a:r>
          </a:p>
          <a:p>
            <a:pPr marL="137160" indent="0">
              <a:buNone/>
            </a:pPr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</a:t>
            </a:r>
          </a:p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Viajar</a:t>
            </a:r>
          </a:p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plantas</a:t>
            </a:r>
            <a:endParaRPr lang="es-PY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80" y="4823226"/>
            <a:ext cx="3057720" cy="2034774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640" y="1772816"/>
            <a:ext cx="3837976" cy="28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Sus Gustos</a:t>
            </a:r>
            <a:endParaRPr lang="es-PY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19" y="2421520"/>
            <a:ext cx="3253418" cy="443648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5" y="2437190"/>
            <a:ext cx="5915304" cy="44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2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Día normal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Y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levanta a las 6:40 a </a:t>
            </a:r>
          </a:p>
          <a:p>
            <a:pPr marL="137160" indent="0">
              <a:buNone/>
            </a:pPr>
            <a:r>
              <a:rPr lang="es-PY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 el desayuno.</a:t>
            </a:r>
          </a:p>
          <a:p>
            <a:r>
              <a:rPr lang="es-PY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8:30 sale a trabajar</a:t>
            </a:r>
          </a:p>
          <a:p>
            <a:r>
              <a:rPr lang="es-PY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13:00 vuelve del </a:t>
            </a:r>
          </a:p>
          <a:p>
            <a:pPr marL="137160" indent="0">
              <a:buNone/>
            </a:pPr>
            <a:r>
              <a:rPr lang="es-PY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trabajo</a:t>
            </a:r>
          </a:p>
          <a:p>
            <a:endParaRPr lang="es-PY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4726" y="2512257"/>
            <a:ext cx="4488427" cy="286552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690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Día normal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/>
          </a:bodyPr>
          <a:lstStyle/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 la merienda</a:t>
            </a:r>
          </a:p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16:15  vuelve al trabajo</a:t>
            </a:r>
          </a:p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20:30 regresa a casa agotada</a:t>
            </a:r>
          </a:p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 la comida </a:t>
            </a:r>
          </a:p>
          <a:p>
            <a:r>
              <a:rPr lang="es-PY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se va a dormir</a:t>
            </a:r>
            <a:endParaRPr lang="es-PY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81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Y" dirty="0" smtClean="0"/>
              <a:t>Día normal</a:t>
            </a:r>
            <a:endParaRPr lang="es-PY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4180" y="2770435"/>
            <a:ext cx="4883761" cy="30325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8917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80920" cy="2376264"/>
          </a:xfrm>
        </p:spPr>
        <p:txBody>
          <a:bodyPr>
            <a:noAutofit/>
          </a:bodyPr>
          <a:lstStyle/>
          <a:p>
            <a:r>
              <a:rPr lang="es-PY" sz="9600" dirty="0" smtClean="0"/>
              <a:t>Ella es mi heroína</a:t>
            </a:r>
            <a:endParaRPr lang="es-PY" sz="9600" dirty="0"/>
          </a:p>
        </p:txBody>
      </p:sp>
    </p:spTree>
    <p:extLst>
      <p:ext uri="{BB962C8B-B14F-4D97-AF65-F5344CB8AC3E}">
        <p14:creationId xmlns:p14="http://schemas.microsoft.com/office/powerpoint/2010/main" val="21148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522</TotalTime>
  <Words>83</Words>
  <Application>Microsoft Office PowerPoint</Application>
  <PresentationFormat>Presentación en pantalla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Vértice</vt:lpstr>
      <vt:lpstr>Una heroína en mi familia</vt:lpstr>
      <vt:lpstr>Lugar de nacimiento</vt:lpstr>
      <vt:lpstr>Gustos</vt:lpstr>
      <vt:lpstr>Sus Gustos</vt:lpstr>
      <vt:lpstr>Día normal</vt:lpstr>
      <vt:lpstr>Día normal</vt:lpstr>
      <vt:lpstr>Día normal</vt:lpstr>
      <vt:lpstr>Ella es mi heroína</vt:lpstr>
    </vt:vector>
  </TitlesOfParts>
  <Company>RevolucionUnattended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mi familia</dc:title>
  <dc:creator>USUARIO</dc:creator>
  <cp:lastModifiedBy>user</cp:lastModifiedBy>
  <cp:revision>11</cp:revision>
  <dcterms:created xsi:type="dcterms:W3CDTF">2012-05-03T18:05:47Z</dcterms:created>
  <dcterms:modified xsi:type="dcterms:W3CDTF">2012-05-04T02:54:31Z</dcterms:modified>
</cp:coreProperties>
</file>