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7E1EFBD-336D-4A03-B7AF-39B4FEA3C300}" type="datetimeFigureOut">
              <a:rPr lang="es-AR" smtClean="0"/>
              <a:t>03/05/2012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9C37D15-EBE7-452A-9F2C-88244554917F}" type="slidenum">
              <a:rPr lang="es-AR" smtClean="0"/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7158" y="2071678"/>
            <a:ext cx="8062912" cy="1470025"/>
          </a:xfrm>
        </p:spPr>
        <p:txBody>
          <a:bodyPr/>
          <a:lstStyle/>
          <a:p>
            <a:r>
              <a:rPr lang="es-AR" dirty="0" smtClean="0"/>
              <a:t>Una heroína en mi familia.</a:t>
            </a:r>
            <a:endParaRPr lang="es-A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Natalia </a:t>
            </a:r>
            <a:r>
              <a:rPr lang="es-AR" dirty="0" err="1" smtClean="0"/>
              <a:t>Lafata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Fecha de nacimiento: 6 de mayo de 1976</a:t>
            </a:r>
          </a:p>
          <a:p>
            <a:r>
              <a:rPr lang="es-AR" dirty="0" smtClean="0"/>
              <a:t>Edad : 35</a:t>
            </a:r>
          </a:p>
          <a:p>
            <a:r>
              <a:rPr lang="es-AR" dirty="0" smtClean="0"/>
              <a:t>Es muy organizada.</a:t>
            </a:r>
          </a:p>
          <a:p>
            <a:r>
              <a:rPr lang="es-AR" dirty="0" smtClean="0"/>
              <a:t>Obsesionada por la limpieza.</a:t>
            </a:r>
            <a:br>
              <a:rPr lang="es-AR" dirty="0" smtClean="0"/>
            </a:br>
            <a:endParaRPr lang="es-AR" dirty="0" smtClean="0"/>
          </a:p>
          <a:p>
            <a:endParaRPr lang="es-A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Trabajo</a:t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572000"/>
          </a:xfrm>
        </p:spPr>
        <p:txBody>
          <a:bodyPr/>
          <a:lstStyle/>
          <a:p>
            <a:r>
              <a:rPr lang="es-AR" dirty="0" smtClean="0"/>
              <a:t>Es abogada.</a:t>
            </a:r>
          </a:p>
          <a:p>
            <a:r>
              <a:rPr lang="es-AR" dirty="0" smtClean="0"/>
              <a:t>Trabaja en el poder legislativo, cámara de senadores.</a:t>
            </a:r>
          </a:p>
          <a:p>
            <a:r>
              <a:rPr lang="es-AR" dirty="0" smtClean="0"/>
              <a:t>Su función: asesora jurídica y legal.</a:t>
            </a:r>
          </a:p>
          <a:p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714356"/>
            <a:ext cx="8229600" cy="5883328"/>
          </a:xfrm>
        </p:spPr>
        <p:txBody>
          <a:bodyPr/>
          <a:lstStyle/>
          <a:p>
            <a:r>
              <a:rPr lang="es-AR" dirty="0" smtClean="0"/>
              <a:t>Es mi heroína porque se ocupa de todo en la casa, de mi y mis hermanos me ayuda cuando la necesito. Aunque este haciendo mil cosas al mismo tiempo me escucha lo que tengo que decir sea importante o no. Me reta mucho cuando hago las cosas mal pero también me felicita mucho cuando las hago bien.</a:t>
            </a:r>
            <a:endParaRPr lang="es-A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33</TotalTime>
  <Words>112</Words>
  <Application>Microsoft Office PowerPoint</Application>
  <PresentationFormat>Presentación en pantalla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Brío</vt:lpstr>
      <vt:lpstr>Una heroína en mi familia.</vt:lpstr>
      <vt:lpstr>Natalia Lafata</vt:lpstr>
      <vt:lpstr>Trabajo 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heroína en mi familia.</dc:title>
  <dc:creator>Usuario</dc:creator>
  <cp:lastModifiedBy>Usuario</cp:lastModifiedBy>
  <cp:revision>4</cp:revision>
  <dcterms:created xsi:type="dcterms:W3CDTF">2012-05-04T01:54:20Z</dcterms:created>
  <dcterms:modified xsi:type="dcterms:W3CDTF">2012-05-04T02:27:36Z</dcterms:modified>
</cp:coreProperties>
</file>