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0B02-666B-409A-A956-AD6DCDE0AACC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CDAA-AAC5-4907-B1E7-6ED806A31A9F}" type="slidenum">
              <a:rPr lang="es-ES" smtClean="0"/>
              <a:t>‹Nº›</a:t>
            </a:fld>
            <a:endParaRPr lang="es-E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0B02-666B-409A-A956-AD6DCDE0AACC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CDAA-AAC5-4907-B1E7-6ED806A31A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0B02-666B-409A-A956-AD6DCDE0AACC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CDAA-AAC5-4907-B1E7-6ED806A31A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0B02-666B-409A-A956-AD6DCDE0AACC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CDAA-AAC5-4907-B1E7-6ED806A31A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0B02-666B-409A-A956-AD6DCDE0AACC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CDAA-AAC5-4907-B1E7-6ED806A31A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0B02-666B-409A-A956-AD6DCDE0AACC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CDAA-AAC5-4907-B1E7-6ED806A31A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0B02-666B-409A-A956-AD6DCDE0AACC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CDAA-AAC5-4907-B1E7-6ED806A31A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0B02-666B-409A-A956-AD6DCDE0AACC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CDAA-AAC5-4907-B1E7-6ED806A31A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0B02-666B-409A-A956-AD6DCDE0AACC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CDAA-AAC5-4907-B1E7-6ED806A31A9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0B02-666B-409A-A956-AD6DCDE0AACC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CDAA-AAC5-4907-B1E7-6ED806A31A9F}" type="slidenum">
              <a:rPr lang="es-ES" smtClean="0"/>
              <a:t>‹Nº›</a:t>
            </a:fld>
            <a:endParaRPr lang="es-E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90B02-666B-409A-A956-AD6DCDE0AACC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AACDAA-AAC5-4907-B1E7-6ED806A31A9F}" type="slidenum">
              <a:rPr lang="es-ES" smtClean="0"/>
              <a:t>‹Nº›</a:t>
            </a:fld>
            <a:endParaRPr lang="es-E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EE90B02-666B-409A-A956-AD6DCDE0AACC}" type="datetimeFigureOut">
              <a:rPr lang="es-ES" smtClean="0"/>
              <a:t>03/05/2012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3AACDAA-AAC5-4907-B1E7-6ED806A31A9F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-32252" y="2420888"/>
            <a:ext cx="4876911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90000"/>
                    <a:lumOff val="1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Una heroína </a:t>
            </a:r>
          </a:p>
          <a:p>
            <a:pPr algn="ctr"/>
            <a:r>
              <a:rPr lang="es-ES" sz="6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90000"/>
                    <a:lumOff val="1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en mi familia</a:t>
            </a:r>
            <a:endParaRPr lang="es-ES" sz="6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>
                  <a:lumMod val="90000"/>
                  <a:lumOff val="1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23569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prism isContent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8837" y="2204864"/>
            <a:ext cx="3897049" cy="292278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6" name="5 Rectángulo"/>
          <p:cNvSpPr/>
          <p:nvPr/>
        </p:nvSpPr>
        <p:spPr>
          <a:xfrm>
            <a:off x="-6325" y="0"/>
            <a:ext cx="915032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Mi madre trabaja de:</a:t>
            </a:r>
            <a:endParaRPr lang="es-ES" sz="8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67544" y="1323439"/>
            <a:ext cx="3725700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Courier New" pitchFamily="49" charset="0"/>
              <a:buChar char="o"/>
            </a:pPr>
            <a:r>
              <a:rPr lang="es-ES" sz="4800" dirty="0" smtClean="0">
                <a:solidFill>
                  <a:srgbClr val="FF0000"/>
                </a:solidFill>
                <a:latin typeface="Bradley Hand ITC" pitchFamily="66" charset="0"/>
              </a:rPr>
              <a:t> Mama.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s-ES" sz="4800" dirty="0" smtClean="0">
                <a:solidFill>
                  <a:srgbClr val="7030A0"/>
                </a:solidFill>
                <a:latin typeface="Bradley Hand ITC" pitchFamily="66" charset="0"/>
              </a:rPr>
              <a:t> Cocinera.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s-ES" sz="4800" dirty="0" smtClean="0">
                <a:solidFill>
                  <a:srgbClr val="FF0000"/>
                </a:solidFill>
                <a:latin typeface="Bradley Hand ITC" pitchFamily="66" charset="0"/>
              </a:rPr>
              <a:t> Mucama.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s-ES" sz="4800" dirty="0" smtClean="0">
                <a:solidFill>
                  <a:srgbClr val="7030A0"/>
                </a:solidFill>
                <a:latin typeface="Bradley Hand ITC" pitchFamily="66" charset="0"/>
              </a:rPr>
              <a:t> Educadora.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s-ES" sz="4800" dirty="0" smtClean="0">
                <a:solidFill>
                  <a:srgbClr val="FF0000"/>
                </a:solidFill>
                <a:latin typeface="Bradley Hand ITC" pitchFamily="66" charset="0"/>
              </a:rPr>
              <a:t> Instructora.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s-ES" sz="4800" dirty="0" smtClean="0">
                <a:solidFill>
                  <a:srgbClr val="7030A0"/>
                </a:solidFill>
                <a:latin typeface="Bradley Hand ITC" pitchFamily="66" charset="0"/>
              </a:rPr>
              <a:t> Niñera.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s-ES" sz="4800" dirty="0" smtClean="0">
                <a:solidFill>
                  <a:srgbClr val="FF0000"/>
                </a:solidFill>
                <a:latin typeface="Bradley Hand ITC" pitchFamily="66" charset="0"/>
              </a:rPr>
              <a:t> Maestra.</a:t>
            </a:r>
          </a:p>
        </p:txBody>
      </p:sp>
    </p:spTree>
    <p:extLst>
      <p:ext uri="{BB962C8B-B14F-4D97-AF65-F5344CB8AC3E}">
        <p14:creationId xmlns:p14="http://schemas.microsoft.com/office/powerpoint/2010/main" val="2229453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2673024"/>
            <a:ext cx="2439501" cy="380989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sp>
        <p:nvSpPr>
          <p:cNvPr id="5" name="4 Rectángulo"/>
          <p:cNvSpPr/>
          <p:nvPr/>
        </p:nvSpPr>
        <p:spPr>
          <a:xfrm>
            <a:off x="696779" y="260648"/>
            <a:ext cx="761086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Mi madre para mi </a:t>
            </a:r>
          </a:p>
          <a:p>
            <a:pPr algn="ctr"/>
            <a:r>
              <a:rPr lang="es-ES" sz="6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es una heroína porque:</a:t>
            </a:r>
            <a:endParaRPr lang="es-ES" sz="6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23528" y="2420888"/>
            <a:ext cx="7824578" cy="52014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es-ES" sz="3200" dirty="0" smtClean="0">
                <a:solidFill>
                  <a:srgbClr val="FF0000"/>
                </a:solidFill>
                <a:latin typeface="Bradley Hand ITC" pitchFamily="66" charset="0"/>
              </a:rPr>
              <a:t> </a:t>
            </a:r>
            <a:r>
              <a:rPr lang="es-ES" sz="4000" dirty="0" smtClean="0">
                <a:solidFill>
                  <a:srgbClr val="FF0000"/>
                </a:solidFill>
                <a:latin typeface="Bradley Hand ITC" pitchFamily="66" charset="0"/>
              </a:rPr>
              <a:t>Me enseña a afrontar día a día la </a:t>
            </a:r>
          </a:p>
          <a:p>
            <a:r>
              <a:rPr lang="es-ES" sz="4000" dirty="0" smtClean="0">
                <a:solidFill>
                  <a:srgbClr val="FF0000"/>
                </a:solidFill>
                <a:latin typeface="Bradley Hand ITC" pitchFamily="66" charset="0"/>
              </a:rPr>
              <a:t>realidad en todos los momentos.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s-ES" sz="3200" dirty="0" smtClean="0">
                <a:solidFill>
                  <a:srgbClr val="0070C0"/>
                </a:solidFill>
                <a:latin typeface="Bradley Hand ITC" pitchFamily="66" charset="0"/>
              </a:rPr>
              <a:t> </a:t>
            </a:r>
            <a:r>
              <a:rPr lang="es-ES" sz="4000" dirty="0" smtClean="0">
                <a:solidFill>
                  <a:srgbClr val="0070C0"/>
                </a:solidFill>
                <a:latin typeface="Bradley Hand ITC" pitchFamily="66" charset="0"/>
              </a:rPr>
              <a:t>Me acompaña En los malos y </a:t>
            </a:r>
          </a:p>
          <a:p>
            <a:r>
              <a:rPr lang="es-ES" sz="4000" dirty="0" smtClean="0">
                <a:solidFill>
                  <a:srgbClr val="0070C0"/>
                </a:solidFill>
                <a:latin typeface="Bradley Hand ITC" pitchFamily="66" charset="0"/>
              </a:rPr>
              <a:t> buenos momentos.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s-ES" sz="3200" dirty="0" smtClean="0">
                <a:solidFill>
                  <a:srgbClr val="FF0000"/>
                </a:solidFill>
                <a:latin typeface="Bradley Hand ITC" pitchFamily="66" charset="0"/>
              </a:rPr>
              <a:t> </a:t>
            </a:r>
            <a:r>
              <a:rPr lang="es-ES" sz="4000" dirty="0" smtClean="0">
                <a:solidFill>
                  <a:srgbClr val="FF0000"/>
                </a:solidFill>
                <a:latin typeface="Bradley Hand ITC" pitchFamily="66" charset="0"/>
              </a:rPr>
              <a:t>Me aconseja.</a:t>
            </a:r>
          </a:p>
          <a:p>
            <a:endParaRPr lang="es-ES" sz="3200" dirty="0" smtClean="0">
              <a:solidFill>
                <a:srgbClr val="0070C0"/>
              </a:solidFill>
              <a:latin typeface="Bradley Hand ITC" pitchFamily="66" charset="0"/>
            </a:endParaRPr>
          </a:p>
          <a:p>
            <a:pPr marL="285750" indent="-285750">
              <a:buFont typeface="Courier New" pitchFamily="49" charset="0"/>
              <a:buChar char="o"/>
            </a:pPr>
            <a:endParaRPr lang="es-ES" sz="3200" dirty="0" smtClean="0">
              <a:latin typeface="Bradley Hand ITC" pitchFamily="66" charset="0"/>
            </a:endParaRPr>
          </a:p>
          <a:p>
            <a:pPr marL="285750" indent="-285750">
              <a:buFont typeface="Courier New" pitchFamily="49" charset="0"/>
              <a:buChar char="o"/>
            </a:pPr>
            <a:endParaRPr lang="es-ES" sz="3200" dirty="0" smtClean="0">
              <a:latin typeface="Bradley Hand ITC" pitchFamily="66" charset="0"/>
            </a:endParaRPr>
          </a:p>
          <a:p>
            <a:pPr marL="285750" indent="-285750">
              <a:buFont typeface="Courier New" pitchFamily="49" charset="0"/>
              <a:buChar char="o"/>
            </a:pPr>
            <a:endParaRPr lang="es-ES" dirty="0" smtClean="0"/>
          </a:p>
          <a:p>
            <a:pPr marL="285750" indent="-285750">
              <a:buFont typeface="Courier New" pitchFamily="49" charset="0"/>
              <a:buChar char="o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63630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ja">
  <a:themeElements>
    <a:clrScheme name="Adyace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250</TotalTime>
  <Words>70</Words>
  <Application>Microsoft Office PowerPoint</Application>
  <PresentationFormat>Presentación en pantalla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Paja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CHUCHO</dc:creator>
  <cp:lastModifiedBy>CHUCHO</cp:lastModifiedBy>
  <cp:revision>9</cp:revision>
  <dcterms:created xsi:type="dcterms:W3CDTF">2012-05-04T00:07:17Z</dcterms:created>
  <dcterms:modified xsi:type="dcterms:W3CDTF">2012-05-04T04:17:24Z</dcterms:modified>
</cp:coreProperties>
</file>