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67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F8B5113-6136-4C36-9515-2CAE73ED36D8}" type="datetimeFigureOut">
              <a:rPr lang="es-AR" smtClean="0"/>
              <a:pPr/>
              <a:t>01/05/2012</a:t>
            </a:fld>
            <a:endParaRPr lang="es-AR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58D349E-3DE3-4AD2-AB61-60322CC0E58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8B5113-6136-4C36-9515-2CAE73ED36D8}" type="datetimeFigureOut">
              <a:rPr lang="es-AR" smtClean="0"/>
              <a:pPr/>
              <a:t>01/05/2012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8D349E-3DE3-4AD2-AB61-60322CC0E58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6F8B5113-6136-4C36-9515-2CAE73ED36D8}" type="datetimeFigureOut">
              <a:rPr lang="es-AR" smtClean="0"/>
              <a:pPr/>
              <a:t>01/05/2012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58D349E-3DE3-4AD2-AB61-60322CC0E58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8B5113-6136-4C36-9515-2CAE73ED36D8}" type="datetimeFigureOut">
              <a:rPr lang="es-AR" smtClean="0"/>
              <a:pPr/>
              <a:t>01/05/2012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8D349E-3DE3-4AD2-AB61-60322CC0E58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F8B5113-6136-4C36-9515-2CAE73ED36D8}" type="datetimeFigureOut">
              <a:rPr lang="es-AR" smtClean="0"/>
              <a:pPr/>
              <a:t>01/05/2012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358D349E-3DE3-4AD2-AB61-60322CC0E58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8B5113-6136-4C36-9515-2CAE73ED36D8}" type="datetimeFigureOut">
              <a:rPr lang="es-AR" smtClean="0"/>
              <a:pPr/>
              <a:t>01/05/2012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8D349E-3DE3-4AD2-AB61-60322CC0E58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8B5113-6136-4C36-9515-2CAE73ED36D8}" type="datetimeFigureOut">
              <a:rPr lang="es-AR" smtClean="0"/>
              <a:pPr/>
              <a:t>01/05/2012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8D349E-3DE3-4AD2-AB61-60322CC0E58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8B5113-6136-4C36-9515-2CAE73ED36D8}" type="datetimeFigureOut">
              <a:rPr lang="es-AR" smtClean="0"/>
              <a:pPr/>
              <a:t>01/05/2012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8D349E-3DE3-4AD2-AB61-60322CC0E58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F8B5113-6136-4C36-9515-2CAE73ED36D8}" type="datetimeFigureOut">
              <a:rPr lang="es-AR" smtClean="0"/>
              <a:pPr/>
              <a:t>01/05/2012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8D349E-3DE3-4AD2-AB61-60322CC0E58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8B5113-6136-4C36-9515-2CAE73ED36D8}" type="datetimeFigureOut">
              <a:rPr lang="es-AR" smtClean="0"/>
              <a:pPr/>
              <a:t>01/05/2012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8D349E-3DE3-4AD2-AB61-60322CC0E58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8B5113-6136-4C36-9515-2CAE73ED36D8}" type="datetimeFigureOut">
              <a:rPr lang="es-AR" smtClean="0"/>
              <a:pPr/>
              <a:t>01/05/2012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8D349E-3DE3-4AD2-AB61-60322CC0E581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6F8B5113-6136-4C36-9515-2CAE73ED36D8}" type="datetimeFigureOut">
              <a:rPr lang="es-AR" smtClean="0"/>
              <a:pPr/>
              <a:t>01/05/2012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58D349E-3DE3-4AD2-AB61-60322CC0E58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smtClean="0"/>
              <a:t>Una heroína en mi familia</a:t>
            </a:r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smtClean="0"/>
              <a:t/>
            </a:r>
            <a:br>
              <a:rPr lang="es-AR" dirty="0" smtClean="0"/>
            </a:br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857488" y="857232"/>
            <a:ext cx="5857916" cy="4643469"/>
          </a:xfrm>
        </p:spPr>
        <p:txBody>
          <a:bodyPr>
            <a:normAutofit fontScale="85000" lnSpcReduction="10000"/>
          </a:bodyPr>
          <a:lstStyle/>
          <a:p>
            <a:r>
              <a:rPr lang="es-AR" sz="3200" dirty="0" smtClean="0">
                <a:latin typeface="Century Gothic" pitchFamily="34" charset="0"/>
              </a:rPr>
              <a:t>Mi mama se llama Emilia, ella es ama de </a:t>
            </a:r>
            <a:r>
              <a:rPr lang="es-AR" sz="3200" dirty="0" smtClean="0">
                <a:latin typeface="Century Gothic" pitchFamily="34" charset="0"/>
              </a:rPr>
              <a:t>casa</a:t>
            </a:r>
            <a:r>
              <a:rPr lang="es-AR" sz="3200" dirty="0" smtClean="0">
                <a:latin typeface="Century Gothic" pitchFamily="34" charset="0"/>
              </a:rPr>
              <a:t>. Durante la mañana se encarga de preparar el desayuno, y hacer las compras diarias. Prepara el almuerzo y  se encarga de que todo este ordenado y limpio</a:t>
            </a:r>
            <a:r>
              <a:rPr lang="es-AR" sz="3200" dirty="0" smtClean="0">
                <a:latin typeface="Century Gothic" pitchFamily="34" charset="0"/>
              </a:rPr>
              <a:t>.</a:t>
            </a:r>
          </a:p>
          <a:p>
            <a:endParaRPr lang="es-AR" sz="3200" dirty="0" smtClean="0">
              <a:latin typeface="Century Gothic" pitchFamily="34" charset="0"/>
            </a:endParaRPr>
          </a:p>
          <a:p>
            <a:r>
              <a:rPr lang="es-AR" sz="3200" dirty="0" smtClean="0">
                <a:latin typeface="Century Gothic" pitchFamily="34" charset="0"/>
              </a:rPr>
              <a:t>Que mi mama se encargue </a:t>
            </a:r>
            <a:r>
              <a:rPr lang="es-AR" sz="3200" dirty="0" smtClean="0">
                <a:latin typeface="Century Gothic" pitchFamily="34" charset="0"/>
              </a:rPr>
              <a:t>de todo esto yo creo que es importante ya que sino </a:t>
            </a:r>
            <a:r>
              <a:rPr lang="es-AR" sz="3200" dirty="0" smtClean="0">
                <a:latin typeface="Century Gothic" pitchFamily="34" charset="0"/>
              </a:rPr>
              <a:t>la casa estaría desordenada</a:t>
            </a:r>
            <a:endParaRPr lang="es-AR" sz="2800" dirty="0" smtClean="0">
              <a:latin typeface="Century Gothic" pitchFamily="34" charset="0"/>
            </a:endParaRPr>
          </a:p>
          <a:p>
            <a:endParaRPr lang="es-AR" sz="3200" dirty="0" smtClean="0">
              <a:latin typeface="Century Gothic" pitchFamily="34" charset="0"/>
            </a:endParaRPr>
          </a:p>
        </p:txBody>
      </p:sp>
    </p:spTree>
  </p:cSld>
  <p:clrMapOvr>
    <a:masterClrMapping/>
  </p:clrMapOvr>
  <p:transition spd="med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2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140</TotalTime>
  <Words>67</Words>
  <Application>Microsoft Office PowerPoint</Application>
  <PresentationFormat>Presentación en pantalla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Opulento</vt:lpstr>
      <vt:lpstr>Una heroína en mi familia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Una heroína en mi familia</dc:title>
  <dc:creator>fvg</dc:creator>
  <cp:lastModifiedBy>fvg</cp:lastModifiedBy>
  <cp:revision>15</cp:revision>
  <dcterms:created xsi:type="dcterms:W3CDTF">2012-05-01T17:18:29Z</dcterms:created>
  <dcterms:modified xsi:type="dcterms:W3CDTF">2012-05-02T00:09:46Z</dcterms:modified>
</cp:coreProperties>
</file>