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ShowLst>
    <p:custShow name="Presentación personalizada 1" id="0">
      <p:sldLst>
        <p:sld r:id="rId2"/>
        <p:sld r:id="rId3"/>
        <p:sld r:id="rId4"/>
        <p:sld r:id="rId5"/>
        <p:sld r:id="rId6"/>
      </p:sldLst>
    </p:custShow>
  </p:custShowLst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FF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CFD-9A29-4905-8CBB-6193A5B24F60}" type="datetimeFigureOut">
              <a:rPr lang="es-ES_tradnl" smtClean="0"/>
              <a:t>26/04/2012</a:t>
            </a:fld>
            <a:endParaRPr lang="es-ES_tradnl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6AF62C4-4E20-4E1B-B344-6B0A2A599DF6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CFD-9A29-4905-8CBB-6193A5B24F60}" type="datetimeFigureOut">
              <a:rPr lang="es-ES_tradnl" smtClean="0"/>
              <a:t>26/04/2012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F62C4-4E20-4E1B-B344-6B0A2A599DF6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CFD-9A29-4905-8CBB-6193A5B24F60}" type="datetimeFigureOut">
              <a:rPr lang="es-ES_tradnl" smtClean="0"/>
              <a:t>26/04/2012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F62C4-4E20-4E1B-B344-6B0A2A599DF6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CFD-9A29-4905-8CBB-6193A5B24F60}" type="datetimeFigureOut">
              <a:rPr lang="es-ES_tradnl" smtClean="0"/>
              <a:t>26/04/2012</a:t>
            </a:fld>
            <a:endParaRPr lang="es-ES_tradnl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ES_tradnl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6AF62C4-4E20-4E1B-B344-6B0A2A599DF6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CFD-9A29-4905-8CBB-6193A5B24F60}" type="datetimeFigureOut">
              <a:rPr lang="es-ES_tradnl" smtClean="0"/>
              <a:t>26/04/2012</a:t>
            </a:fld>
            <a:endParaRPr lang="es-ES_tradnl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F62C4-4E20-4E1B-B344-6B0A2A599DF6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CFD-9A29-4905-8CBB-6193A5B24F60}" type="datetimeFigureOut">
              <a:rPr lang="es-ES_tradnl" smtClean="0"/>
              <a:t>26/04/2012</a:t>
            </a:fld>
            <a:endParaRPr lang="es-ES_tradn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F62C4-4E20-4E1B-B344-6B0A2A599DF6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CFD-9A29-4905-8CBB-6193A5B24F60}" type="datetimeFigureOut">
              <a:rPr lang="es-ES_tradnl" smtClean="0"/>
              <a:t>26/04/2012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6AF62C4-4E20-4E1B-B344-6B0A2A599DF6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CFD-9A29-4905-8CBB-6193A5B24F60}" type="datetimeFigureOut">
              <a:rPr lang="es-ES_tradnl" smtClean="0"/>
              <a:t>26/04/2012</a:t>
            </a:fld>
            <a:endParaRPr lang="es-ES_tradnl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F62C4-4E20-4E1B-B344-6B0A2A599DF6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CFD-9A29-4905-8CBB-6193A5B24F60}" type="datetimeFigureOut">
              <a:rPr lang="es-ES_tradnl" smtClean="0"/>
              <a:t>26/04/2012</a:t>
            </a:fld>
            <a:endParaRPr lang="es-ES_tradnl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F62C4-4E20-4E1B-B344-6B0A2A599DF6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CFD-9A29-4905-8CBB-6193A5B24F60}" type="datetimeFigureOut">
              <a:rPr lang="es-ES_tradnl" smtClean="0"/>
              <a:t>26/04/2012</a:t>
            </a:fld>
            <a:endParaRPr lang="es-ES_tradnl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F62C4-4E20-4E1B-B344-6B0A2A599DF6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BCFD-9A29-4905-8CBB-6193A5B24F60}" type="datetimeFigureOut">
              <a:rPr lang="es-ES_tradnl" smtClean="0"/>
              <a:t>26/04/2012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F62C4-4E20-4E1B-B344-6B0A2A599DF6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444BCFD-9A29-4905-8CBB-6193A5B24F60}" type="datetimeFigureOut">
              <a:rPr lang="es-ES_tradnl" smtClean="0"/>
              <a:t>26/04/2012</a:t>
            </a:fld>
            <a:endParaRPr lang="es-ES_tradnl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6AF62C4-4E20-4E1B-B344-6B0A2A599DF6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latin typeface="Comic Sans MS" pitchFamily="66" charset="0"/>
              </a:rPr>
              <a:t> De:</a:t>
            </a:r>
            <a:br>
              <a:rPr lang="es-ES" dirty="0" smtClean="0">
                <a:latin typeface="Comic Sans MS" pitchFamily="66" charset="0"/>
              </a:rPr>
            </a:b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smtClean="0">
                <a:latin typeface="Comic Sans MS" pitchFamily="66" charset="0"/>
              </a:rPr>
              <a:t>       Luciano Ortiz</a:t>
            </a:r>
            <a:endParaRPr lang="es-ES_tradnl" dirty="0">
              <a:latin typeface="Comic Sans MS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 importante de mi Mamá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¿Qué horario cumple?</a:t>
            </a:r>
            <a:endParaRPr lang="es-ES_tradnl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28736"/>
            <a:ext cx="8686800" cy="4525963"/>
          </a:xfrm>
        </p:spPr>
        <p:txBody>
          <a:bodyPr/>
          <a:lstStyle/>
          <a:p>
            <a:r>
              <a:rPr lang="es-ES" dirty="0" smtClean="0"/>
              <a:t>Ella entra a las 7:00 am y sale a las 14:00 pm</a:t>
            </a:r>
            <a:endParaRPr lang="es-ES_tradnl" dirty="0"/>
          </a:p>
        </p:txBody>
      </p:sp>
      <p:pic>
        <p:nvPicPr>
          <p:cNvPr id="4" name="3 Imagen" descr="IMGP39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2000240"/>
            <a:ext cx="4206876" cy="4476760"/>
          </a:xfrm>
          <a:prstGeom prst="rect">
            <a:avLst/>
          </a:prstGeom>
        </p:spPr>
      </p:pic>
      <p:pic>
        <p:nvPicPr>
          <p:cNvPr id="6" name="5 Imagen" descr="IMGP390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76" y="2000240"/>
            <a:ext cx="4429124" cy="445292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¿Qué hace en forma administrativa?</a:t>
            </a:r>
            <a:endParaRPr lang="es-ES_tradnl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214422"/>
            <a:ext cx="8686800" cy="4525963"/>
          </a:xfrm>
        </p:spPr>
        <p:txBody>
          <a:bodyPr/>
          <a:lstStyle/>
          <a:p>
            <a:r>
              <a:rPr lang="es-ES" dirty="0" smtClean="0"/>
              <a:t>Ella realiza compra/venta , pagos/cobros manejando cajas diarias y cuentas bancarias.</a:t>
            </a:r>
            <a:endParaRPr lang="es-ES_tradnl" dirty="0"/>
          </a:p>
        </p:txBody>
      </p:sp>
      <p:pic>
        <p:nvPicPr>
          <p:cNvPr id="4" name="3 Imagen" descr="IMGP39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2357406"/>
            <a:ext cx="8128000" cy="4500594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IMGP390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381000"/>
            <a:ext cx="8128000" cy="6096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¿Qué hace Laboral?</a:t>
            </a:r>
            <a:endParaRPr lang="es-ES_tradnl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Ella administra/suministra de los materiales que necesitan los laboratorios bioquímicos para realizar los análisis clínicos solicitados por los médicos, para realizar esa tarea compra a otros laboratorios internaciones y nacionales los reactivos necesarios, como así también el material descartable. Luego los vende según la necesidad de cada laboratorio</a:t>
            </a:r>
            <a:endParaRPr lang="es-ES_tradn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¿Qué harían si ese trabajo no existiera? 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demás personas no podrán ser atendidas en diversos laboratorios químicos para saber su tipo de salud y si querrían saber su tipo de estado en que se encuentra una o varias personas </a:t>
            </a:r>
            <a:endParaRPr lang="es-ES_tradnl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</TotalTime>
  <Words>142</Words>
  <Application>Microsoft Office PowerPoint</Application>
  <PresentationFormat>Presentación en pantalla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  <vt:variant>
        <vt:lpstr>Presentaciones personalizadas</vt:lpstr>
      </vt:variant>
      <vt:variant>
        <vt:i4>1</vt:i4>
      </vt:variant>
    </vt:vector>
  </HeadingPairs>
  <TitlesOfParts>
    <vt:vector size="7" baseType="lpstr">
      <vt:lpstr>Viajes</vt:lpstr>
      <vt:lpstr> De:         Luciano Ortiz</vt:lpstr>
      <vt:lpstr>¿Qué horario cumple?</vt:lpstr>
      <vt:lpstr>¿Qué hace en forma administrativa?</vt:lpstr>
      <vt:lpstr>¿Qué hace Laboral?</vt:lpstr>
      <vt:lpstr>¿Qué harían si ese trabajo no existiera? </vt:lpstr>
      <vt:lpstr>Presentación personalizada 1</vt:lpstr>
    </vt:vector>
  </TitlesOfParts>
  <Company>Windows XP Colossus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Luciano ortiz</dc:title>
  <dc:creator>Propietario</dc:creator>
  <cp:lastModifiedBy>Propietario</cp:lastModifiedBy>
  <cp:revision>3</cp:revision>
  <dcterms:created xsi:type="dcterms:W3CDTF">2012-04-26T19:19:35Z</dcterms:created>
  <dcterms:modified xsi:type="dcterms:W3CDTF">2012-04-26T19:42:38Z</dcterms:modified>
</cp:coreProperties>
</file>