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569522-E7F5-418F-A0D0-6E39562E9F74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71108D7-3392-418D-8C82-EFDCB4B7A469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169816" y="1101765"/>
            <a:ext cx="5648623" cy="1204306"/>
          </a:xfrm>
        </p:spPr>
        <p:txBody>
          <a:bodyPr/>
          <a:lstStyle/>
          <a:p>
            <a:r>
              <a:rPr lang="es-AR" dirty="0" smtClean="0">
                <a:cs typeface="Aharoni" pitchFamily="2" charset="-79"/>
              </a:rPr>
              <a:t>Trabajo práctico  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AR" sz="2000" dirty="0" smtClean="0"/>
              <a:t>Tema: El trabajo de mi mamá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207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          h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Mi mamá se llama Mabel Zorrilla, ella es ama de casa y tiene 37 años.</a:t>
            </a:r>
          </a:p>
          <a:p>
            <a:r>
              <a:rPr lang="es-AR" dirty="0" smtClean="0"/>
              <a:t>En esta foto esta limpiando el frente de mi casa.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1"/>
            <a:ext cx="6278562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2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  f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En esta otra foto esta planchando una camisa.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78562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237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En esta imagen esta haciendo una salsa.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78562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45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      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Y en la ultima foto esta poniendo en el lavarropas  unas sábanas.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78562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7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</TotalTime>
  <Words>75</Words>
  <Application>Microsoft Office PowerPoint</Application>
  <PresentationFormat>Presentación en pantalla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Ángulos</vt:lpstr>
      <vt:lpstr>Trabajo práctico  </vt:lpstr>
      <vt:lpstr>                       h</vt:lpstr>
      <vt:lpstr>               f</vt:lpstr>
      <vt:lpstr>             l</vt:lpstr>
      <vt:lpstr>               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práctico</dc:title>
  <dc:creator>USER</dc:creator>
  <cp:lastModifiedBy>USER</cp:lastModifiedBy>
  <cp:revision>2</cp:revision>
  <dcterms:created xsi:type="dcterms:W3CDTF">2012-04-27T10:45:14Z</dcterms:created>
  <dcterms:modified xsi:type="dcterms:W3CDTF">2012-04-27T11:01:01Z</dcterms:modified>
</cp:coreProperties>
</file>