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4AC1F-FFA8-4444-B389-4A6BDD6DD2FE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57A67-9B2D-463B-A735-969CB67C7E0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7A67-9B2D-463B-A735-969CB67C7E0D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7A67-9B2D-463B-A735-969CB67C7E0D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8D05-F67A-4F27-9188-744ADE99A2B4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5149-6A44-4C0F-80FD-E5F6755497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8D05-F67A-4F27-9188-744ADE99A2B4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5149-6A44-4C0F-80FD-E5F6755497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8D05-F67A-4F27-9188-744ADE99A2B4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5149-6A44-4C0F-80FD-E5F6755497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8D05-F67A-4F27-9188-744ADE99A2B4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5149-6A44-4C0F-80FD-E5F6755497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8D05-F67A-4F27-9188-744ADE99A2B4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5149-6A44-4C0F-80FD-E5F6755497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8D05-F67A-4F27-9188-744ADE99A2B4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5149-6A44-4C0F-80FD-E5F6755497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8D05-F67A-4F27-9188-744ADE99A2B4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5149-6A44-4C0F-80FD-E5F6755497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8D05-F67A-4F27-9188-744ADE99A2B4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5149-6A44-4C0F-80FD-E5F6755497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8D05-F67A-4F27-9188-744ADE99A2B4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5149-6A44-4C0F-80FD-E5F6755497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8D05-F67A-4F27-9188-744ADE99A2B4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5149-6A44-4C0F-80FD-E5F6755497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8D05-F67A-4F27-9188-744ADE99A2B4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5149-6A44-4C0F-80FD-E5F6755497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8D05-F67A-4F27-9188-744ADE99A2B4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5149-6A44-4C0F-80FD-E5F6755497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4800" dirty="0" smtClean="0">
                <a:latin typeface="Arial Rounded MT Bold" pitchFamily="34" charset="0"/>
              </a:rPr>
              <a:t>Una heroína en mi familia</a:t>
            </a:r>
            <a:endParaRPr lang="es-AR" sz="4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1 ¿Cómo se llama?</a:t>
            </a:r>
          </a:p>
          <a:p>
            <a:pPr>
              <a:buNone/>
            </a:pPr>
            <a:r>
              <a:rPr lang="es-AR" dirty="0" smtClean="0"/>
              <a:t>2 ¿Cuántos años tiene?</a:t>
            </a:r>
          </a:p>
          <a:p>
            <a:pPr>
              <a:buNone/>
            </a:pPr>
            <a:r>
              <a:rPr lang="es-AR" dirty="0" smtClean="0"/>
              <a:t>3 ¿Cuál es su trabajo?</a:t>
            </a:r>
          </a:p>
          <a:p>
            <a:pPr>
              <a:buNone/>
            </a:pPr>
            <a:r>
              <a:rPr lang="es-AR" dirty="0"/>
              <a:t>4</a:t>
            </a:r>
            <a:r>
              <a:rPr lang="es-AR" dirty="0" smtClean="0"/>
              <a:t> ¿Cuánto tiempo trabaja a diario?</a:t>
            </a:r>
          </a:p>
          <a:p>
            <a:pPr>
              <a:buNone/>
            </a:pPr>
            <a:r>
              <a:rPr lang="es-AR" dirty="0" smtClean="0"/>
              <a:t>5 ¿Qué hace después de su trabajo?</a:t>
            </a:r>
          </a:p>
          <a:p>
            <a:pPr>
              <a:buNone/>
            </a:pPr>
            <a:r>
              <a:rPr lang="es-AR" dirty="0" smtClean="0"/>
              <a:t>6 ¿Cuánto tiempo realizo su trabajo?</a:t>
            </a:r>
          </a:p>
          <a:p>
            <a:pPr>
              <a:buNone/>
            </a:pPr>
            <a:r>
              <a:rPr lang="es-AR" dirty="0" smtClean="0"/>
              <a:t>7 ¿Le gusta su trabajo?</a:t>
            </a:r>
          </a:p>
          <a:p>
            <a:pPr marL="514350" indent="-514350">
              <a:buNone/>
            </a:pPr>
            <a:r>
              <a:rPr lang="es-AR" dirty="0" smtClean="0"/>
              <a:t>8 ¿Siempre trabajo en el mismo lugar?</a:t>
            </a:r>
          </a:p>
          <a:p>
            <a:pPr marL="514350" indent="-514350">
              <a:buNone/>
            </a:pPr>
            <a:r>
              <a:rPr lang="es-AR" dirty="0"/>
              <a:t>9</a:t>
            </a:r>
            <a:r>
              <a:rPr lang="es-AR" dirty="0" smtClean="0"/>
              <a:t> ¿Qué es lo que mas le gusta de su trabajo?</a:t>
            </a:r>
          </a:p>
          <a:p>
            <a:pPr marL="514350" indent="-514350">
              <a:buNone/>
            </a:pPr>
            <a:r>
              <a:rPr lang="es-AR" dirty="0" smtClean="0"/>
              <a:t>10 ¿ Cuántos quehaceres domésticos realiza?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dirty="0" smtClean="0"/>
              <a:t>1  Su nombre es María José. </a:t>
            </a:r>
          </a:p>
          <a:p>
            <a:pPr>
              <a:buNone/>
            </a:pPr>
            <a:endParaRPr lang="es-AR" dirty="0"/>
          </a:p>
          <a:p>
            <a:pPr marL="514350" indent="-514350">
              <a:buNone/>
            </a:pPr>
            <a:r>
              <a:rPr lang="es-AR" dirty="0" smtClean="0"/>
              <a:t>2 Tiene 38 años.</a:t>
            </a:r>
          </a:p>
          <a:p>
            <a:pPr marL="514350" indent="-514350">
              <a:buAutoNum type="arabicPlain" startAt="2"/>
            </a:pPr>
            <a:endParaRPr lang="es-AR" dirty="0"/>
          </a:p>
          <a:p>
            <a:pPr marL="514350" indent="-514350">
              <a:buNone/>
            </a:pPr>
            <a:r>
              <a:rPr lang="es-AR" dirty="0" smtClean="0"/>
              <a:t>3 Es docente y trabaja como maestra de grado.</a:t>
            </a:r>
          </a:p>
          <a:p>
            <a:pPr marL="514350" indent="-514350">
              <a:buAutoNum type="arabicPlain" startAt="2"/>
            </a:pPr>
            <a:endParaRPr lang="es-AR" dirty="0" smtClean="0"/>
          </a:p>
          <a:p>
            <a:pPr marL="514350" indent="-514350">
              <a:buNone/>
            </a:pPr>
            <a:r>
              <a:rPr lang="es-AR" dirty="0" smtClean="0"/>
              <a:t>4 Trabajo 8 horas en dos escuelas diferentes (a la mañana una y al tarde otra).</a:t>
            </a:r>
          </a:p>
          <a:p>
            <a:pPr marL="514350" indent="-514350">
              <a:buAutoNum type="arabicPlain" startAt="2"/>
            </a:pPr>
            <a:endParaRPr lang="es-AR" dirty="0"/>
          </a:p>
          <a:p>
            <a:pPr marL="514350" indent="-514350">
              <a:buNone/>
            </a:pPr>
            <a:r>
              <a:rPr lang="es-AR" dirty="0" smtClean="0"/>
              <a:t>5 Después de su trabajo realiza diferentes tareas en el hogar.</a:t>
            </a:r>
            <a:endParaRPr lang="es-AR" dirty="0"/>
          </a:p>
          <a:p>
            <a:pPr marL="514350" indent="-514350">
              <a:buAutoNum type="arabicPlain" startAt="2"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dirty="0" smtClean="0"/>
              <a:t>6 realiza su trabajo hace 12 años.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dirty="0" smtClean="0"/>
              <a:t>7 si le gusta su trabajo y mucho, porque es un honor poder formar personas no solo en la parte académica sino también en valores y buenos hábitos.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dirty="0" smtClean="0"/>
              <a:t>8 En el turno mañana si trabajo en el mismo lugar, en cambio en el turno de la tarde tuvo la posibilidad de trabajar en varias escuelas con diferentes grados de culturas y posición social. 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s-AR" dirty="0" smtClean="0"/>
              <a:t>9 Como generalmente es maestra de primer grado lo que mas satisfacción le da es ver a fin de año como los chicos han aprendido a leer y escribir, sobre todo los chicos de escuela pública son como una hoja en blanco donde ella imprime todo lo mejor.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dirty="0" smtClean="0"/>
              <a:t>10 En la casa siempre hay cosas que hacer, cocinar, planchar, ayudar a los  chicos en las tareas,  entre otras.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00_6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1160" y="500043"/>
            <a:ext cx="5821680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00_6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097" y="571480"/>
            <a:ext cx="7715304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00_66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7109273" cy="53319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00_67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928670"/>
            <a:ext cx="6678936" cy="5009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289</Words>
  <Application>Microsoft Office PowerPoint</Application>
  <PresentationFormat>Presentación en pantalla (4:3)</PresentationFormat>
  <Paragraphs>30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Una heroína en mi familia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heroína en mi familia</dc:title>
  <dc:creator>HPMini</dc:creator>
  <cp:lastModifiedBy>HPMini</cp:lastModifiedBy>
  <cp:revision>8</cp:revision>
  <dcterms:created xsi:type="dcterms:W3CDTF">2012-04-30T22:14:14Z</dcterms:created>
  <dcterms:modified xsi:type="dcterms:W3CDTF">2012-05-02T12:10:58Z</dcterms:modified>
</cp:coreProperties>
</file>