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6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DDE5F0-8C0B-457E-9B74-A58AF2069BEE}" type="datetimeFigureOut">
              <a:rPr lang="es-ES" smtClean="0"/>
              <a:pPr/>
              <a:t>07/05/2012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2EE0F9-A93C-423E-A26F-0238905C3CF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85794"/>
            <a:ext cx="7072330" cy="4786322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Kristen ITC" pitchFamily="66" charset="0"/>
              </a:rPr>
              <a:t>UNA HEROÍNA EN LA FAMILIA</a:t>
            </a:r>
            <a:endParaRPr lang="es-ES" sz="8000" dirty="0">
              <a:latin typeface="Kristen ITC" pitchFamily="66" charset="0"/>
            </a:endParaRPr>
          </a:p>
        </p:txBody>
      </p:sp>
      <p:pic>
        <p:nvPicPr>
          <p:cNvPr id="5" name="5 Marcador de contenido" descr="Enero 10 0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8" y="1714488"/>
            <a:ext cx="3170233" cy="3984714"/>
          </a:xfrm>
          <a:prstGeom prst="rect">
            <a:avLst/>
          </a:prstGeom>
        </p:spPr>
      </p:pic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58162" cy="1571636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Kristen ITC" pitchFamily="66" charset="0"/>
              </a:rPr>
              <a:t>A la noche cenamos en familia y pasamos tiempo juntas.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25602" name="Picture 2" descr="D:\Mis documentos\Mis imágenes\2012 ENERO A MAYO\DSC04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357430"/>
            <a:ext cx="4714908" cy="427575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876"/>
            <a:ext cx="8572528" cy="3286124"/>
          </a:xfrm>
        </p:spPr>
        <p:txBody>
          <a:bodyPr>
            <a:noAutofit/>
          </a:bodyPr>
          <a:lstStyle/>
          <a:p>
            <a:r>
              <a:rPr lang="es-ES" sz="4400" dirty="0" smtClean="0">
                <a:latin typeface="Kristen ITC" pitchFamily="66" charset="0"/>
              </a:rPr>
              <a:t>Además, ella me ayuda cuando la necesito, me acompaña siempre y compartimos lindas experiencias, como viajes. </a:t>
            </a:r>
            <a:endParaRPr lang="es-ES" sz="4400" dirty="0">
              <a:latin typeface="Kristen ITC" pitchFamily="66" charset="0"/>
            </a:endParaRPr>
          </a:p>
        </p:txBody>
      </p:sp>
      <p:pic>
        <p:nvPicPr>
          <p:cNvPr id="4" name="3 Imagen" descr="DSC050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14612" cy="3379415"/>
          </a:xfrm>
          <a:prstGeom prst="rect">
            <a:avLst/>
          </a:prstGeom>
        </p:spPr>
      </p:pic>
      <p:pic>
        <p:nvPicPr>
          <p:cNvPr id="5" name="4 Imagen" descr="DSC016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282" y="0"/>
            <a:ext cx="4357718" cy="378704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368412"/>
          </a:xfrm>
        </p:spPr>
        <p:txBody>
          <a:bodyPr>
            <a:noAutofit/>
          </a:bodyPr>
          <a:lstStyle/>
          <a:p>
            <a:r>
              <a:rPr lang="es-ES" sz="4400" dirty="0" smtClean="0">
                <a:latin typeface="Kristen ITC" pitchFamily="66" charset="0"/>
              </a:rPr>
              <a:t>En fin, ella es muy importante porque…</a:t>
            </a:r>
            <a:endParaRPr lang="es-ES" sz="4400" dirty="0"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72098"/>
          </a:xfrm>
        </p:spPr>
        <p:txBody>
          <a:bodyPr>
            <a:normAutofit fontScale="92500" lnSpcReduction="10000"/>
          </a:bodyPr>
          <a:lstStyle/>
          <a:p>
            <a:r>
              <a:rPr lang="es-ES" sz="4800" dirty="0" smtClean="0">
                <a:solidFill>
                  <a:schemeClr val="tx2"/>
                </a:solidFill>
                <a:latin typeface="Kristen ITC" pitchFamily="66" charset="0"/>
              </a:rPr>
              <a:t>Siempre está cuando la necesito.</a:t>
            </a:r>
          </a:p>
          <a:p>
            <a:r>
              <a:rPr lang="es-ES" sz="4800" dirty="0" smtClean="0">
                <a:solidFill>
                  <a:schemeClr val="tx2"/>
                </a:solidFill>
                <a:latin typeface="Kristen ITC" pitchFamily="66" charset="0"/>
              </a:rPr>
              <a:t>Me cuida y me da lo mejor.</a:t>
            </a:r>
          </a:p>
          <a:p>
            <a:r>
              <a:rPr lang="es-ES" sz="4800" dirty="0" smtClean="0">
                <a:solidFill>
                  <a:schemeClr val="tx2"/>
                </a:solidFill>
                <a:latin typeface="Kristen ITC" pitchFamily="66" charset="0"/>
              </a:rPr>
              <a:t>En verdad por muchas razones, pero para mi es importante porque es mi mamá y nadie puede reemplazarla.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2214554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Kristen ITC" pitchFamily="66" charset="0"/>
              </a:rPr>
              <a:t>Su nombre es </a:t>
            </a:r>
            <a:r>
              <a:rPr lang="es-ES" dirty="0" err="1" smtClean="0">
                <a:latin typeface="Kristen ITC" pitchFamily="66" charset="0"/>
              </a:rPr>
              <a:t>Winnie</a:t>
            </a:r>
            <a:r>
              <a:rPr lang="es-ES" dirty="0" smtClean="0">
                <a:latin typeface="Kristen ITC" pitchFamily="66" charset="0"/>
              </a:rPr>
              <a:t> Amalia Merlo.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472" y="4714860"/>
            <a:ext cx="400052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tx2"/>
                </a:solidFill>
                <a:latin typeface="Kristen ITC" pitchFamily="66" charset="0"/>
              </a:rPr>
              <a:t>Nació el 14 de enero de 1962.</a:t>
            </a:r>
            <a:endParaRPr lang="es-ES" sz="4400" dirty="0">
              <a:solidFill>
                <a:schemeClr val="tx2"/>
              </a:solidFill>
              <a:latin typeface="Kristen ITC" pitchFamily="66" charset="0"/>
            </a:endParaRPr>
          </a:p>
        </p:txBody>
      </p:sp>
      <p:pic>
        <p:nvPicPr>
          <p:cNvPr id="4" name="3 Imagen" descr="DSC043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"/>
          <a:stretch>
            <a:fillRect/>
          </a:stretch>
        </p:blipFill>
        <p:spPr>
          <a:xfrm>
            <a:off x="5000628" y="357166"/>
            <a:ext cx="3286148" cy="3714776"/>
          </a:xfrm>
          <a:prstGeom prst="rect">
            <a:avLst/>
          </a:prstGeom>
        </p:spPr>
      </p:pic>
      <p:pic>
        <p:nvPicPr>
          <p:cNvPr id="5" name="4 Imagen" descr="DSC042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72" y="3214686"/>
            <a:ext cx="3500430" cy="2928934"/>
          </a:xfrm>
          <a:prstGeom prst="rect">
            <a:avLst/>
          </a:prstGeom>
        </p:spPr>
      </p:pic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286808" cy="1357314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Kristen ITC" pitchFamily="66" charset="0"/>
              </a:rPr>
              <a:t>Es de la provincia del Chaco, al igual que sus padres.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5" name="4 Imagen" descr="DSC015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64" y="357166"/>
            <a:ext cx="4644272" cy="4857784"/>
          </a:xfrm>
          <a:prstGeom prst="rect">
            <a:avLst/>
          </a:prstGeo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643866" cy="1857388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Kristen ITC" pitchFamily="66" charset="0"/>
              </a:rPr>
              <a:t>Se casó con Orlando Macció, mi papá. Y tuvo una hija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Imagen" descr="DSC062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3" y="1785926"/>
            <a:ext cx="4810127" cy="3607595"/>
          </a:xfrm>
          <a:prstGeom prst="rect">
            <a:avLst/>
          </a:prstGeom>
        </p:spPr>
      </p:pic>
      <p:pic>
        <p:nvPicPr>
          <p:cNvPr id="5" name="4 Imagen" descr="MENDOZA 2006 1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2850118"/>
            <a:ext cx="4286248" cy="4007882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Ella es Veterinaria.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Imagen" descr="DSC015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60" y="1357274"/>
            <a:ext cx="3786214" cy="5500726"/>
          </a:xfrm>
          <a:prstGeom prst="rect">
            <a:avLst/>
          </a:prstGeom>
        </p:spPr>
      </p:pic>
      <p:pic>
        <p:nvPicPr>
          <p:cNvPr id="5" name="4 Imagen" descr="Copia de DSC012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9933"/>
            <a:ext cx="2357422" cy="1768067"/>
          </a:xfrm>
          <a:prstGeom prst="rect">
            <a:avLst/>
          </a:prstGeom>
        </p:spPr>
      </p:pic>
      <p:pic>
        <p:nvPicPr>
          <p:cNvPr id="6" name="5 Imagen" descr="Copia de DSC014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000108"/>
            <a:ext cx="3071801" cy="2303851"/>
          </a:xfrm>
          <a:prstGeom prst="rect">
            <a:avLst/>
          </a:prstGeom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Kristen ITC" pitchFamily="66" charset="0"/>
              </a:rPr>
              <a:t>En un día normal…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214554"/>
            <a:ext cx="4647440" cy="3429024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tx2"/>
                </a:solidFill>
                <a:latin typeface="Kristen ITC" pitchFamily="66" charset="0"/>
              </a:rPr>
              <a:t>Me despierta y prepara la ropa para mi papá y para mi.</a:t>
            </a:r>
            <a:endParaRPr lang="es-ES" sz="4000" dirty="0">
              <a:solidFill>
                <a:schemeClr val="tx2"/>
              </a:solidFill>
              <a:latin typeface="Kristen ITC" pitchFamily="66" charset="0"/>
            </a:endParaRPr>
          </a:p>
        </p:txBody>
      </p:sp>
      <p:pic>
        <p:nvPicPr>
          <p:cNvPr id="4" name="3 Imagen" descr="DSC050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381242"/>
            <a:ext cx="3357568" cy="4476758"/>
          </a:xfrm>
          <a:prstGeom prst="rect">
            <a:avLst/>
          </a:prstGeom>
        </p:spPr>
      </p:pic>
    </p:spTree>
  </p:cSld>
  <p:clrMapOvr>
    <a:masterClrMapping/>
  </p:clrMapOvr>
  <p:transition advTm="5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3 -0.41782 C 0.00798 -0.42638 0.05573 -0.42268 -0.06337 -0.41782 C -0.06719 -0.4162 -0.07118 -0.41458 -0.075 -0.41319 C -0.07726 -0.4125 -0.07969 -0.41273 -0.0816 -0.41111 C -0.08767 -0.40555 -0.09219 -0.39675 -0.0967 -0.38888 C -0.09722 -0.38449 -0.09844 -0.38009 -0.09827 -0.37546 C -0.09774 -0.35763 -0.09653 -0.33981 -0.09497 -0.32222 C -0.09427 -0.31365 -0.08715 -0.30231 -0.08004 -0.30208 C -0.03333 -0.3 0.01337 -0.29907 0.06007 -0.29768 C 0.06667 -0.2956 0.07378 -0.29675 0.08003 -0.29328 C 0.0842 -0.29097 0.0875 -0.26967 0.08837 -0.26435 C 0.08785 -0.23842 0.08819 -0.2125 0.08663 -0.18657 C 0.08611 -0.17638 0.07899 -0.16875 0.075 -0.15995 C 0.06667 -0.14212 0.06441 -0.12129 0.05 -0.10879 C 0.03767 -0.08379 0.0191 -0.08611 -0.00156 -0.08449 C -0.01094 -0.08125 -0.02083 -0.07962 -0.03004 -0.07546 C -0.03542 -0.07314 -0.04132 -0.06712 -0.0467 -0.06435 C -0.05 -0.06273 -0.0533 -0.06134 -0.0566 -0.05995 C -0.06267 -0.05717 -0.075 -0.05324 -0.075 -0.05324 C -0.07604 -0.04884 -0.0783 -0.04467 -0.0783 -0.04004 C -0.0783 0.03403 -0.07847 -3.7037E-6 -1.66667E-6 -3.7037E-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0"/>
            <a:ext cx="8072462" cy="4000528"/>
          </a:xfrm>
        </p:spPr>
        <p:txBody>
          <a:bodyPr>
            <a:normAutofit/>
          </a:bodyPr>
          <a:lstStyle/>
          <a:p>
            <a:r>
              <a:rPr lang="es-ES" sz="4400" dirty="0" smtClean="0">
                <a:latin typeface="Kristen ITC" pitchFamily="66" charset="0"/>
              </a:rPr>
              <a:t>Después se va a trabajar. Ella trabaja en el laboratorio del Hospital de clínica de la facultad de Ciencias Veterinarias de la UNNE.</a:t>
            </a:r>
            <a:endParaRPr lang="es-ES" sz="4400" dirty="0">
              <a:latin typeface="Kristen ITC" pitchFamily="66" charset="0"/>
            </a:endParaRPr>
          </a:p>
        </p:txBody>
      </p:sp>
      <p:pic>
        <p:nvPicPr>
          <p:cNvPr id="4" name="3 Imagen" descr="Copia de DSC017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696892"/>
            <a:ext cx="4214810" cy="3161108"/>
          </a:xfrm>
          <a:prstGeom prst="rect">
            <a:avLst/>
          </a:prstGeom>
        </p:spPr>
      </p:pic>
      <p:pic>
        <p:nvPicPr>
          <p:cNvPr id="1026" name="Picture 2" descr="http://www.vet.unne.edu.ar/uploads/noticias/imagenes/252ac7c8bc04ffca9567445a8e0d3ac6a240fa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786190"/>
            <a:ext cx="3800475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Kristen ITC" pitchFamily="66" charset="0"/>
              </a:rPr>
              <a:t>Los viernes da clases a los alumnos de 3º y 6º de la facultad.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" name="3 Marcador de contenido" descr="DSC017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928802"/>
            <a:ext cx="6034617" cy="4525963"/>
          </a:xfrm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latin typeface="Kristen ITC" pitchFamily="66" charset="0"/>
              </a:rPr>
              <a:t>Al mediodía me busca del colegio y almuerza.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571876"/>
            <a:ext cx="5643602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>
                <a:solidFill>
                  <a:schemeClr val="tx2"/>
                </a:solidFill>
                <a:latin typeface="Kristen ITC" pitchFamily="66" charset="0"/>
              </a:rPr>
              <a:t>A veces, me lleva a la escuela y vuelve a trabajar.</a:t>
            </a:r>
            <a:endParaRPr lang="es-ES" sz="4400" dirty="0">
              <a:solidFill>
                <a:schemeClr val="tx2"/>
              </a:solidFill>
              <a:latin typeface="Kristen ITC" pitchFamily="66" charset="0"/>
            </a:endParaRPr>
          </a:p>
        </p:txBody>
      </p:sp>
      <p:pic>
        <p:nvPicPr>
          <p:cNvPr id="4" name="3 Imagen" descr="DSC017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1714488"/>
            <a:ext cx="3071816" cy="4095755"/>
          </a:xfrm>
          <a:prstGeom prst="rect">
            <a:avLst/>
          </a:prstGeo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204</Words>
  <Application>Microsoft Office PowerPoint</Application>
  <PresentationFormat>Presentación en pantalla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Solsticio</vt:lpstr>
      <vt:lpstr>UNA HEROÍNA EN LA FAMILIA</vt:lpstr>
      <vt:lpstr>Su nombre es Winnie Amalia Merlo.</vt:lpstr>
      <vt:lpstr>Es de la provincia del Chaco, al igual que sus padres.</vt:lpstr>
      <vt:lpstr>Se casó con Orlando Macció, mi papá. Y tuvo una hija</vt:lpstr>
      <vt:lpstr>Ella es Veterinaria.</vt:lpstr>
      <vt:lpstr>En un día normal…</vt:lpstr>
      <vt:lpstr>Después se va a trabajar. Ella trabaja en el laboratorio del Hospital de clínica de la facultad de Ciencias Veterinarias de la UNNE.</vt:lpstr>
      <vt:lpstr>Los viernes da clases a los alumnos de 3º y 6º de la facultad.</vt:lpstr>
      <vt:lpstr>Al mediodía me busca del colegio y almuerza.</vt:lpstr>
      <vt:lpstr>A la noche cenamos en familia y pasamos tiempo juntas.</vt:lpstr>
      <vt:lpstr>Además, ella me ayuda cuando la necesito, me acompaña siempre y compartimos lindas experiencias, como viajes. </vt:lpstr>
      <vt:lpstr>En fin, ella es muy importante porque…</vt:lpstr>
    </vt:vector>
  </TitlesOfParts>
  <Company>http://www.centor.mx.gd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LA FAMILIA</dc:title>
  <dc:creator>Centor</dc:creator>
  <cp:lastModifiedBy>Julio</cp:lastModifiedBy>
  <cp:revision>19</cp:revision>
  <dcterms:created xsi:type="dcterms:W3CDTF">2012-05-01T22:10:10Z</dcterms:created>
  <dcterms:modified xsi:type="dcterms:W3CDTF">2012-05-07T14:04:48Z</dcterms:modified>
</cp:coreProperties>
</file>