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A8EBA49D-20A3-40D2-851F-EB6D7C002F36}" type="datetimeFigureOut">
              <a:rPr lang="es-AR" smtClean="0"/>
              <a:t>05/04/2012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BC717E2-A1EE-4A6A-A4BA-E57278FDA2AC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627784" y="5373216"/>
            <a:ext cx="4419600" cy="1282824"/>
          </a:xfrm>
        </p:spPr>
        <p:txBody>
          <a:bodyPr>
            <a:normAutofit/>
          </a:bodyPr>
          <a:lstStyle/>
          <a:p>
            <a:pPr algn="l"/>
            <a:r>
              <a:rPr lang="es-AR" sz="2000" dirty="0" smtClean="0">
                <a:solidFill>
                  <a:schemeClr val="tx1"/>
                </a:solidFill>
                <a:latin typeface="Franklin Gothic Medium" pitchFamily="34" charset="0"/>
              </a:rPr>
              <a:t>Mi mamá, Patricia </a:t>
            </a:r>
            <a:r>
              <a:rPr lang="es-AR" sz="2000" dirty="0" err="1" smtClean="0">
                <a:solidFill>
                  <a:schemeClr val="tx1"/>
                </a:solidFill>
                <a:latin typeface="Franklin Gothic Medium" pitchFamily="34" charset="0"/>
              </a:rPr>
              <a:t>Alvarez</a:t>
            </a:r>
            <a:r>
              <a:rPr lang="es-AR" sz="2000" dirty="0" smtClean="0">
                <a:solidFill>
                  <a:schemeClr val="tx1"/>
                </a:solidFill>
                <a:latin typeface="Franklin Gothic Medium" pitchFamily="34" charset="0"/>
              </a:rPr>
              <a:t> </a:t>
            </a:r>
            <a:r>
              <a:rPr lang="es-AR" sz="2000" dirty="0" err="1" smtClean="0">
                <a:solidFill>
                  <a:schemeClr val="tx1"/>
                </a:solidFill>
                <a:latin typeface="Franklin Gothic Medium" pitchFamily="34" charset="0"/>
              </a:rPr>
              <a:t>Marasco</a:t>
            </a:r>
            <a:r>
              <a:rPr lang="es-AR" sz="2000" dirty="0" smtClean="0">
                <a:solidFill>
                  <a:schemeClr val="tx1"/>
                </a:solidFill>
                <a:latin typeface="Franklin Gothic Medium" pitchFamily="34" charset="0"/>
              </a:rPr>
              <a:t> nació el 11 de Noviembre de 68. </a:t>
            </a:r>
          </a:p>
          <a:p>
            <a:pPr algn="l"/>
            <a:r>
              <a:rPr lang="es-AR" sz="2000" dirty="0" smtClean="0">
                <a:solidFill>
                  <a:schemeClr val="tx1"/>
                </a:solidFill>
                <a:latin typeface="Franklin Gothic Medium" pitchFamily="34" charset="0"/>
              </a:rPr>
              <a:t>.</a:t>
            </a:r>
            <a:endParaRPr lang="es-AR" sz="2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965"/>
            <a:ext cx="7772400" cy="1470025"/>
          </a:xfrm>
        </p:spPr>
        <p:txBody>
          <a:bodyPr>
            <a:normAutofit/>
          </a:bodyPr>
          <a:lstStyle/>
          <a:p>
            <a:r>
              <a:rPr lang="es-AR" sz="4000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Una Heroína en mi Familia</a:t>
            </a:r>
            <a:endParaRPr lang="es-AR" sz="4000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336800"/>
            <a:ext cx="1643112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0167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Su rutina</a:t>
            </a:r>
            <a:endParaRPr lang="es-AR" b="1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AR" sz="2000" dirty="0" smtClean="0">
                <a:latin typeface="Franklin Gothic Medium" pitchFamily="34" charset="0"/>
                <a:cs typeface="Arabic Typesetting" pitchFamily="66" charset="-78"/>
              </a:rPr>
              <a:t>Se levanta a las seis de la mañana para ir a trabajar a las siete. Al mediodía vuelve para comer, duerme la siesta a las tres.</a:t>
            </a:r>
          </a:p>
          <a:p>
            <a:r>
              <a:rPr lang="es-AR" sz="2000" dirty="0" smtClean="0">
                <a:latin typeface="Franklin Gothic Medium" pitchFamily="34" charset="0"/>
                <a:cs typeface="Arabic Typesetting" pitchFamily="66" charset="-78"/>
              </a:rPr>
              <a:t>A las siete, los Miércoles y Viernes se va al gimnasio.</a:t>
            </a:r>
          </a:p>
          <a:p>
            <a:r>
              <a:rPr lang="es-AR" sz="2000" dirty="0" smtClean="0">
                <a:latin typeface="Franklin Gothic Medium" pitchFamily="34" charset="0"/>
                <a:cs typeface="Arabic Typesetting" pitchFamily="66" charset="-78"/>
              </a:rPr>
              <a:t>Cuando </a:t>
            </a:r>
            <a:r>
              <a:rPr lang="es-AR" sz="2000" dirty="0">
                <a:latin typeface="Franklin Gothic Medium" pitchFamily="34" charset="0"/>
                <a:cs typeface="Arabic Typesetting" pitchFamily="66" charset="-78"/>
              </a:rPr>
              <a:t>es fin de semana, realiza alguna actividad con sus amigas.</a:t>
            </a:r>
          </a:p>
          <a:p>
            <a:endParaRPr lang="es-AR" sz="2000" dirty="0">
              <a:latin typeface="Franklin Gothic Medium" pitchFamily="34" charset="0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62900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Su trabajo</a:t>
            </a:r>
            <a:endParaRPr lang="es-AR" b="1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AR" sz="2000" dirty="0" smtClean="0">
                <a:latin typeface="Franklin Gothic Medium" pitchFamily="34" charset="0"/>
              </a:rPr>
              <a:t>Trabaja como jueza en tribunales. </a:t>
            </a:r>
          </a:p>
          <a:p>
            <a:r>
              <a:rPr lang="es-AR" sz="2000" dirty="0" smtClean="0">
                <a:latin typeface="Franklin Gothic Medium" pitchFamily="34" charset="0"/>
              </a:rPr>
              <a:t>Debe llegar al trabajo a las siete de la mañana, con cada tardanza se le descontará sueldo.</a:t>
            </a:r>
          </a:p>
          <a:p>
            <a:r>
              <a:rPr lang="es-AR" sz="2000" dirty="0" smtClean="0">
                <a:latin typeface="Franklin Gothic Medium" pitchFamily="34" charset="0"/>
              </a:rPr>
              <a:t>Posee sueldo fijo, es decir, no pertenece a la profesión liberal del derecho.</a:t>
            </a:r>
            <a:endParaRPr lang="es-AR" sz="2000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923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su casa</a:t>
            </a:r>
            <a:endParaRPr lang="es-AR" b="1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AR" sz="2000" dirty="0" smtClean="0">
                <a:latin typeface="Franklin Gothic Medium" pitchFamily="34" charset="0"/>
              </a:rPr>
              <a:t>Vive con mis dos hermanos, Amparo y Joaquín. Tiene dos empleadas, una se llama </a:t>
            </a:r>
            <a:r>
              <a:rPr lang="es-AR" sz="2000" dirty="0" err="1" smtClean="0">
                <a:latin typeface="Franklin Gothic Medium" pitchFamily="34" charset="0"/>
              </a:rPr>
              <a:t>Ani</a:t>
            </a:r>
            <a:r>
              <a:rPr lang="es-AR" sz="2000" dirty="0" smtClean="0">
                <a:latin typeface="Franklin Gothic Medium" pitchFamily="34" charset="0"/>
              </a:rPr>
              <a:t>, y trabaja con ella hace mucho tiempo. La otra se llama María y empezó a trabajar para ella hace un año aproximadamente.</a:t>
            </a:r>
          </a:p>
          <a:p>
            <a:r>
              <a:rPr lang="es-AR" sz="2000" dirty="0" smtClean="0">
                <a:latin typeface="Franklin Gothic Medium" pitchFamily="34" charset="0"/>
              </a:rPr>
              <a:t>Realiza reuniones y asados con sus amigos casi siempre los fines de semana.</a:t>
            </a:r>
            <a:endParaRPr lang="es-AR" sz="2000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468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Su trabajo en la casa</a:t>
            </a:r>
            <a:endParaRPr lang="es-AR" b="1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AR" sz="2000" dirty="0" smtClean="0">
                <a:latin typeface="Franklin Gothic Medium" pitchFamily="34" charset="0"/>
              </a:rPr>
              <a:t>Su trabajo en la casa es casi nulo, ya que tiene dos empleadas, pero ella es la encargada de la jardinería en el patio, donde tiene variedades de planta que mantener y otras por plantar. </a:t>
            </a:r>
            <a:r>
              <a:rPr lang="es-AR" sz="2000" dirty="0">
                <a:latin typeface="Franklin Gothic Medium" pitchFamily="34" charset="0"/>
              </a:rPr>
              <a:t>Cocina solo los domingos al </a:t>
            </a:r>
            <a:r>
              <a:rPr lang="es-AR" sz="2000" dirty="0" smtClean="0">
                <a:latin typeface="Franklin Gothic Medium" pitchFamily="34" charset="0"/>
              </a:rPr>
              <a:t>mediodía cuando las empleadas tienen el día libre.</a:t>
            </a:r>
          </a:p>
        </p:txBody>
      </p:sp>
    </p:spTree>
    <p:extLst>
      <p:ext uri="{BB962C8B-B14F-4D97-AF65-F5344CB8AC3E}">
        <p14:creationId xmlns:p14="http://schemas.microsoft.com/office/powerpoint/2010/main" val="3187019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18"/>
            <a:ext cx="9144000" cy="684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294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31</TotalTime>
  <Words>237</Words>
  <Application>Microsoft Office PowerPoint</Application>
  <PresentationFormat>Presentación en pantalla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Horizonte</vt:lpstr>
      <vt:lpstr>Una Heroína en mi Familia</vt:lpstr>
      <vt:lpstr>Su rutina</vt:lpstr>
      <vt:lpstr>Su trabajo</vt:lpstr>
      <vt:lpstr>su casa</vt:lpstr>
      <vt:lpstr>Su trabajo en la casa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Heroína en mi Familia</dc:title>
  <dc:creator>Luffi</dc:creator>
  <cp:lastModifiedBy>Luffi</cp:lastModifiedBy>
  <cp:revision>3</cp:revision>
  <dcterms:created xsi:type="dcterms:W3CDTF">2012-04-05T15:17:58Z</dcterms:created>
  <dcterms:modified xsi:type="dcterms:W3CDTF">2012-04-05T15:49:35Z</dcterms:modified>
</cp:coreProperties>
</file>