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904EBDE-0110-44CC-89E4-7290C87FDD6E}" type="datetimeFigureOut">
              <a:rPr lang="es-ES" smtClean="0"/>
              <a:t>04/05/2012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94CC480-14A6-435D-9E3C-452499F145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EBDE-0110-44CC-89E4-7290C87FDD6E}" type="datetimeFigureOut">
              <a:rPr lang="es-ES" smtClean="0"/>
              <a:t>04/05/2012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C480-14A6-435D-9E3C-452499F145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EBDE-0110-44CC-89E4-7290C87FDD6E}" type="datetimeFigureOut">
              <a:rPr lang="es-ES" smtClean="0"/>
              <a:t>04/05/2012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C480-14A6-435D-9E3C-452499F145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904EBDE-0110-44CC-89E4-7290C87FDD6E}" type="datetimeFigureOut">
              <a:rPr lang="es-ES" smtClean="0"/>
              <a:t>04/05/2012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C480-14A6-435D-9E3C-452499F145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904EBDE-0110-44CC-89E4-7290C87FDD6E}" type="datetimeFigureOut">
              <a:rPr lang="es-ES" smtClean="0"/>
              <a:t>04/05/2012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94CC480-14A6-435D-9E3C-452499F1458B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04EBDE-0110-44CC-89E4-7290C87FDD6E}" type="datetimeFigureOut">
              <a:rPr lang="es-ES" smtClean="0"/>
              <a:t>04/05/2012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94CC480-14A6-435D-9E3C-452499F145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904EBDE-0110-44CC-89E4-7290C87FDD6E}" type="datetimeFigureOut">
              <a:rPr lang="es-ES" smtClean="0"/>
              <a:t>04/05/2012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94CC480-14A6-435D-9E3C-452499F1458B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EBDE-0110-44CC-89E4-7290C87FDD6E}" type="datetimeFigureOut">
              <a:rPr lang="es-ES" smtClean="0"/>
              <a:t>04/05/2012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C480-14A6-435D-9E3C-452499F145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04EBDE-0110-44CC-89E4-7290C87FDD6E}" type="datetimeFigureOut">
              <a:rPr lang="es-ES" smtClean="0"/>
              <a:t>04/05/2012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94CC480-14A6-435D-9E3C-452499F1458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904EBDE-0110-44CC-89E4-7290C87FDD6E}" type="datetimeFigureOut">
              <a:rPr lang="es-ES" smtClean="0"/>
              <a:t>04/05/2012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94CC480-14A6-435D-9E3C-452499F1458B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904EBDE-0110-44CC-89E4-7290C87FDD6E}" type="datetimeFigureOut">
              <a:rPr lang="es-ES" smtClean="0"/>
              <a:t>04/05/2012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94CC480-14A6-435D-9E3C-452499F1458B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904EBDE-0110-44CC-89E4-7290C87FDD6E}" type="datetimeFigureOut">
              <a:rPr lang="es-ES" smtClean="0"/>
              <a:t>04/05/2012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94CC480-14A6-435D-9E3C-452499F1458B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5576" y="764704"/>
            <a:ext cx="727280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 mamá</a:t>
            </a:r>
            <a:endParaRPr lang="es-E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G:\BlackBerry\pictures\196111_118471544894473_100001948844571_135959_182584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4896544" cy="3601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2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09034" y="404664"/>
            <a:ext cx="277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Datos: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1560" y="3581247"/>
            <a:ext cx="82089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Cargo: Secretaria de </a:t>
            </a:r>
            <a:r>
              <a:rPr lang="es-ES" sz="2400" dirty="0" err="1" smtClean="0"/>
              <a:t>camara</a:t>
            </a:r>
            <a:r>
              <a:rPr lang="es-ES" sz="2400" dirty="0" smtClean="0"/>
              <a:t> o funcionaria judicial. En la facultad: jefa de trabajos </a:t>
            </a:r>
            <a:r>
              <a:rPr lang="es-ES" sz="2400" dirty="0" err="1" smtClean="0"/>
              <a:t>practicos</a:t>
            </a:r>
            <a:r>
              <a:rPr lang="es-ES" sz="2400" dirty="0" smtClean="0"/>
              <a:t> de la </a:t>
            </a:r>
            <a:r>
              <a:rPr lang="es-ES" sz="2400" dirty="0" err="1" smtClean="0"/>
              <a:t>catedra</a:t>
            </a:r>
            <a:r>
              <a:rPr lang="es-ES" sz="2400" dirty="0" smtClean="0"/>
              <a:t> de derecho civil. </a:t>
            </a:r>
            <a:br>
              <a:rPr lang="es-ES" sz="2400" dirty="0" smtClean="0"/>
            </a:br>
            <a:r>
              <a:rPr lang="es-ES" sz="2400" dirty="0" smtClean="0"/>
              <a:t>Su lugar de trabajo esta situado en la sala 2  del edificio del poder judicial. 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548071" y="1597480"/>
            <a:ext cx="74888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Nombre: Rosana </a:t>
            </a:r>
            <a:r>
              <a:rPr lang="es-ES" sz="2400" dirty="0" err="1" smtClean="0"/>
              <a:t>esther</a:t>
            </a:r>
            <a:r>
              <a:rPr lang="es-ES" sz="2400" dirty="0" smtClean="0"/>
              <a:t> </a:t>
            </a:r>
            <a:r>
              <a:rPr lang="es-ES" sz="2400" dirty="0" err="1" smtClean="0"/>
              <a:t>magan</a:t>
            </a:r>
            <a:r>
              <a:rPr lang="es-ES" sz="2400" dirty="0" smtClean="0"/>
              <a:t> de </a:t>
            </a:r>
            <a:r>
              <a:rPr lang="es-ES" sz="2400" dirty="0" err="1" smtClean="0"/>
              <a:t>jantus</a:t>
            </a:r>
            <a:r>
              <a:rPr lang="es-ES" sz="2400" dirty="0" smtClean="0"/>
              <a:t>.</a:t>
            </a:r>
            <a:endParaRPr lang="es-ES" sz="2400" dirty="0"/>
          </a:p>
          <a:p>
            <a:r>
              <a:rPr lang="es-ES" sz="2400" dirty="0" smtClean="0"/>
              <a:t>Edad: 47 años. </a:t>
            </a:r>
            <a:endParaRPr lang="es-ES" sz="2400" dirty="0"/>
          </a:p>
          <a:p>
            <a:r>
              <a:rPr lang="es-ES" sz="2400" dirty="0" err="1" smtClean="0"/>
              <a:t>Nacio</a:t>
            </a:r>
            <a:r>
              <a:rPr lang="es-ES" sz="2400" dirty="0" smtClean="0"/>
              <a:t> en Posadas, Misiones. Se vino a corrientes porque </a:t>
            </a:r>
            <a:r>
              <a:rPr lang="es-ES" sz="2400" dirty="0" err="1" smtClean="0"/>
              <a:t>queria</a:t>
            </a:r>
            <a:r>
              <a:rPr lang="es-ES" sz="2400" dirty="0" smtClean="0"/>
              <a:t> estudiar </a:t>
            </a:r>
            <a:r>
              <a:rPr lang="es-ES" sz="2400" dirty="0" err="1" smtClean="0"/>
              <a:t>abogacia</a:t>
            </a:r>
            <a:r>
              <a:rPr lang="es-ES" sz="2400" dirty="0" smtClean="0"/>
              <a:t> y en posadas no </a:t>
            </a:r>
            <a:r>
              <a:rPr lang="es-ES" sz="2400" dirty="0" err="1" smtClean="0"/>
              <a:t>existia</a:t>
            </a:r>
            <a:r>
              <a:rPr lang="es-ES" sz="2400" dirty="0" smtClean="0"/>
              <a:t> la facultad de derecho.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2123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95536" y="877535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Lugar de trabajo: </a:t>
            </a:r>
            <a:endParaRPr lang="es-ES" sz="2800" dirty="0"/>
          </a:p>
        </p:txBody>
      </p:sp>
      <p:pic>
        <p:nvPicPr>
          <p:cNvPr id="1026" name="Picture 2" descr="G:\BlackBerry\pictures\IMG00059-20120502-1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826" y="404664"/>
            <a:ext cx="398911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BlackBerry\pictures\IMG00060-20120502-13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9" y="3356992"/>
            <a:ext cx="3923928" cy="2942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BlackBerry\pictures\IMG00062-20120502-13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59751"/>
            <a:ext cx="4464496" cy="3348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9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692696"/>
            <a:ext cx="3031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Rutina: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01783" y="2276872"/>
            <a:ext cx="8532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Se levanta todos los </a:t>
            </a:r>
            <a:r>
              <a:rPr lang="es-ES" sz="2800" dirty="0" err="1" smtClean="0"/>
              <a:t>dias</a:t>
            </a:r>
            <a:r>
              <a:rPr lang="es-ES" sz="2800" dirty="0" smtClean="0"/>
              <a:t> a las 6 de la mañana, prepara el desayuno y se va a su </a:t>
            </a:r>
            <a:r>
              <a:rPr lang="es-ES" sz="2800" dirty="0" err="1" smtClean="0"/>
              <a:t>trabajo.Vuelve</a:t>
            </a:r>
            <a:r>
              <a:rPr lang="es-ES" sz="2800" dirty="0" smtClean="0"/>
              <a:t> </a:t>
            </a:r>
            <a:r>
              <a:rPr lang="es-ES" sz="2800" dirty="0" smtClean="0"/>
              <a:t>a la  casa come y ya se prepara para ir a la facultad a dar clase, luego de las clase, vuelve a la casa donde se baña y se acuesta a dormir.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7196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476672"/>
            <a:ext cx="3185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familia: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77280" y="1556792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Su padre Ricardo </a:t>
            </a:r>
            <a:r>
              <a:rPr lang="es-ES" sz="2400" dirty="0" err="1" smtClean="0"/>
              <a:t>magan</a:t>
            </a:r>
            <a:r>
              <a:rPr lang="es-ES" sz="2400" dirty="0" smtClean="0"/>
              <a:t>, su madre Carolina </a:t>
            </a:r>
            <a:r>
              <a:rPr lang="es-ES" sz="2400" dirty="0" err="1" smtClean="0"/>
              <a:t>ester</a:t>
            </a:r>
            <a:r>
              <a:rPr lang="es-ES" sz="2400" dirty="0" smtClean="0"/>
              <a:t> </a:t>
            </a:r>
            <a:r>
              <a:rPr lang="es-ES" sz="2400" dirty="0" err="1" smtClean="0"/>
              <a:t>broglia</a:t>
            </a:r>
            <a:r>
              <a:rPr lang="es-ES" sz="2400" dirty="0" smtClean="0"/>
              <a:t>. Hermanos: Armando y </a:t>
            </a:r>
            <a:r>
              <a:rPr lang="es-ES" sz="2400" dirty="0" err="1" smtClean="0"/>
              <a:t>evelyn</a:t>
            </a:r>
            <a:r>
              <a:rPr lang="es-ES" sz="2400" dirty="0" smtClean="0"/>
              <a:t>. Se caso con Mariano Alfredo </a:t>
            </a:r>
            <a:r>
              <a:rPr lang="es-ES" sz="2400" dirty="0" err="1" smtClean="0"/>
              <a:t>Jantus</a:t>
            </a:r>
            <a:r>
              <a:rPr lang="es-ES" sz="2400" dirty="0" smtClean="0"/>
              <a:t>(a), con quien tuvo 3 hijos: Josefina </a:t>
            </a:r>
            <a:r>
              <a:rPr lang="es-ES" sz="2400" dirty="0" err="1" smtClean="0"/>
              <a:t>Jantus</a:t>
            </a:r>
            <a:r>
              <a:rPr lang="es-ES" sz="2400" dirty="0" smtClean="0"/>
              <a:t>, Mariano Alfredo </a:t>
            </a:r>
            <a:r>
              <a:rPr lang="es-ES" sz="2400" dirty="0" err="1" smtClean="0"/>
              <a:t>Jantus</a:t>
            </a:r>
            <a:r>
              <a:rPr lang="es-ES" sz="2400" dirty="0" smtClean="0"/>
              <a:t>(n) y </a:t>
            </a:r>
            <a:r>
              <a:rPr lang="es-ES" sz="2400" dirty="0" err="1" smtClean="0"/>
              <a:t>Valentin</a:t>
            </a:r>
            <a:r>
              <a:rPr lang="es-ES" sz="2400" dirty="0" smtClean="0"/>
              <a:t> </a:t>
            </a:r>
            <a:r>
              <a:rPr lang="es-ES" sz="2400" dirty="0" err="1" smtClean="0"/>
              <a:t>Jantus</a:t>
            </a:r>
            <a:r>
              <a:rPr lang="es-ES" sz="2400" dirty="0" smtClean="0"/>
              <a:t>.</a:t>
            </a:r>
            <a:endParaRPr lang="es-ES" sz="2400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6912768" cy="32172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4498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41523" y="404664"/>
            <a:ext cx="866096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Porque es tan importante</a:t>
            </a:r>
            <a:endParaRPr lang="es-E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6541" y="1203192"/>
            <a:ext cx="82909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Porque ella es el </a:t>
            </a:r>
            <a:r>
              <a:rPr lang="es-ES" sz="2400" dirty="0" err="1" smtClean="0"/>
              <a:t>sosten</a:t>
            </a:r>
            <a:r>
              <a:rPr lang="es-ES" sz="2400" dirty="0" smtClean="0"/>
              <a:t> de la familia, es una de las personas mas importantes en mi vida en quien puedo confiar y </a:t>
            </a:r>
            <a:r>
              <a:rPr lang="es-ES" sz="2400" dirty="0" err="1" smtClean="0"/>
              <a:t>tambien</a:t>
            </a:r>
            <a:r>
              <a:rPr lang="es-ES" sz="2400" dirty="0" smtClean="0"/>
              <a:t> puedo contarle si tengo </a:t>
            </a:r>
            <a:r>
              <a:rPr lang="es-ES" sz="2400" dirty="0" err="1" smtClean="0"/>
              <a:t>algun</a:t>
            </a:r>
            <a:r>
              <a:rPr lang="es-ES" sz="2400" dirty="0" smtClean="0"/>
              <a:t> problema. Ella deja su </a:t>
            </a:r>
            <a:r>
              <a:rPr lang="es-ES" sz="2400" dirty="0" err="1" smtClean="0"/>
              <a:t>corazon</a:t>
            </a:r>
            <a:r>
              <a:rPr lang="es-ES" sz="2400" dirty="0" smtClean="0"/>
              <a:t> y </a:t>
            </a:r>
            <a:r>
              <a:rPr lang="es-ES" sz="2400" dirty="0" err="1" smtClean="0"/>
              <a:t>esfuezo</a:t>
            </a:r>
            <a:r>
              <a:rPr lang="es-ES" sz="2400" dirty="0" smtClean="0"/>
              <a:t> todos los </a:t>
            </a:r>
            <a:r>
              <a:rPr lang="es-ES" sz="2400" dirty="0" err="1" smtClean="0"/>
              <a:t>dias</a:t>
            </a:r>
            <a:r>
              <a:rPr lang="es-ES" sz="2400" dirty="0" smtClean="0"/>
              <a:t> en el trabajo, y nunca se rinden cuando le presentan una </a:t>
            </a:r>
            <a:r>
              <a:rPr lang="es-ES" sz="2400" dirty="0" err="1" smtClean="0"/>
              <a:t>opotunidad</a:t>
            </a:r>
            <a:r>
              <a:rPr lang="es-ES" sz="2400" dirty="0" smtClean="0"/>
              <a:t> para mejorar. </a:t>
            </a:r>
            <a:endParaRPr lang="es-ES" sz="2400" dirty="0"/>
          </a:p>
        </p:txBody>
      </p:sp>
      <p:pic>
        <p:nvPicPr>
          <p:cNvPr id="3074" name="Picture 2" descr="D:\Mis imagenes\año nuevo\DSC049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11516"/>
            <a:ext cx="5235972" cy="33464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48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35</TotalTime>
  <Words>231</Words>
  <Application>Microsoft Office PowerPoint</Application>
  <PresentationFormat>Presentación en pantalla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Brío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...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4</cp:revision>
  <dcterms:created xsi:type="dcterms:W3CDTF">2012-05-03T23:10:31Z</dcterms:created>
  <dcterms:modified xsi:type="dcterms:W3CDTF">2012-05-04T09:32:46Z</dcterms:modified>
</cp:coreProperties>
</file>