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8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353DD37-BD2F-406B-932C-2644EE217A4A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355A0A1-ED3A-48EB-A22E-FD711CE54C0D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53DD37-BD2F-406B-932C-2644EE217A4A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55A0A1-ED3A-48EB-A22E-FD711CE54C0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353DD37-BD2F-406B-932C-2644EE217A4A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355A0A1-ED3A-48EB-A22E-FD711CE54C0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53DD37-BD2F-406B-932C-2644EE217A4A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55A0A1-ED3A-48EB-A22E-FD711CE54C0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353DD37-BD2F-406B-932C-2644EE217A4A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355A0A1-ED3A-48EB-A22E-FD711CE54C0D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53DD37-BD2F-406B-932C-2644EE217A4A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55A0A1-ED3A-48EB-A22E-FD711CE54C0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53DD37-BD2F-406B-932C-2644EE217A4A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55A0A1-ED3A-48EB-A22E-FD711CE54C0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53DD37-BD2F-406B-932C-2644EE217A4A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55A0A1-ED3A-48EB-A22E-FD711CE54C0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353DD37-BD2F-406B-932C-2644EE217A4A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55A0A1-ED3A-48EB-A22E-FD711CE54C0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53DD37-BD2F-406B-932C-2644EE217A4A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55A0A1-ED3A-48EB-A22E-FD711CE54C0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53DD37-BD2F-406B-932C-2644EE217A4A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55A0A1-ED3A-48EB-A22E-FD711CE54C0D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353DD37-BD2F-406B-932C-2644EE217A4A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355A0A1-ED3A-48EB-A22E-FD711CE54C0D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newsflash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Mi mamá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DATOS PERSONALES:	</a:t>
            </a:r>
            <a:br>
              <a:rPr lang="es-ES" dirty="0" smtClean="0"/>
            </a:b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9724"/>
          <a:ext cx="7239000" cy="4627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4720"/>
                <a:gridCol w="3844280"/>
              </a:tblGrid>
              <a:tr h="4627587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sz="2000" dirty="0" smtClean="0"/>
                        <a:t>Marta Patricia Ávila</a:t>
                      </a:r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Formosa </a:t>
                      </a:r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11/ 10 / 70</a:t>
                      </a:r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Marta </a:t>
                      </a:r>
                      <a:r>
                        <a:rPr lang="es-ES" dirty="0" err="1" smtClean="0"/>
                        <a:t>Marotte</a:t>
                      </a:r>
                      <a:r>
                        <a:rPr lang="es-ES" dirty="0" smtClean="0"/>
                        <a:t> y Raúl Ávila</a:t>
                      </a:r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r>
                        <a:rPr lang="es-ES" dirty="0" smtClean="0"/>
                        <a:t>Verónica Ávila 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4 Imagen" descr="regade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3" y="1556792"/>
            <a:ext cx="3240360" cy="4114800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Afectos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/>
              <a:t>Laura </a:t>
            </a:r>
            <a:r>
              <a:rPr lang="es-ES" dirty="0" err="1" smtClean="0"/>
              <a:t>Mariño</a:t>
            </a:r>
            <a:r>
              <a:rPr lang="es-ES" dirty="0" smtClean="0"/>
              <a:t> </a:t>
            </a:r>
            <a:r>
              <a:rPr lang="es-ES" dirty="0" smtClean="0">
                <a:sym typeface="Wingdings" pitchFamily="2" charset="2"/>
              </a:rPr>
              <a:t> mejor amiga. </a:t>
            </a:r>
          </a:p>
          <a:p>
            <a:pPr algn="ctr">
              <a:buNone/>
            </a:pPr>
            <a:r>
              <a:rPr lang="es-ES" dirty="0" smtClean="0">
                <a:sym typeface="Wingdings" pitchFamily="2" charset="2"/>
              </a:rPr>
              <a:t>‘hermana que ella eligió’</a:t>
            </a:r>
          </a:p>
          <a:p>
            <a:pPr algn="ctr">
              <a:buNone/>
            </a:pPr>
            <a:endParaRPr lang="es-ES" dirty="0"/>
          </a:p>
        </p:txBody>
      </p:sp>
      <p:pic>
        <p:nvPicPr>
          <p:cNvPr id="7" name="6 Imagen" descr="sea trec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329608"/>
            <a:ext cx="4852577" cy="3528392"/>
          </a:xfrm>
          <a:prstGeom prst="rect">
            <a:avLst/>
          </a:prstGeom>
        </p:spPr>
      </p:pic>
      <p:pic>
        <p:nvPicPr>
          <p:cNvPr id="5" name="4 Imagen" descr="con laur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73482" y="2564904"/>
            <a:ext cx="3954901" cy="3024336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Estudios: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9416"/>
            <a:ext cx="8172400" cy="4846320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Primaria: Bernardino Rivadavia – </a:t>
            </a:r>
            <a:r>
              <a:rPr lang="es-ES" dirty="0" err="1" smtClean="0"/>
              <a:t>Fsa</a:t>
            </a:r>
            <a:r>
              <a:rPr lang="es-ES" dirty="0" smtClean="0"/>
              <a:t>. (escolta)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Secundaria: Instituto San </a:t>
            </a:r>
            <a:r>
              <a:rPr lang="es-ES" dirty="0" err="1" smtClean="0"/>
              <a:t>martín</a:t>
            </a:r>
            <a:r>
              <a:rPr lang="es-ES" dirty="0" smtClean="0"/>
              <a:t> – </a:t>
            </a:r>
            <a:r>
              <a:rPr lang="es-ES" dirty="0" err="1" smtClean="0"/>
              <a:t>Fsa</a:t>
            </a:r>
            <a:r>
              <a:rPr lang="es-ES" dirty="0" smtClean="0"/>
              <a:t>. (escolta)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Terciario: Profesorado de Inglés – Instituto Josefina </a:t>
            </a:r>
            <a:r>
              <a:rPr lang="es-ES" dirty="0" err="1" smtClean="0"/>
              <a:t>Contte</a:t>
            </a:r>
            <a:r>
              <a:rPr lang="es-ES" dirty="0" smtClean="0"/>
              <a:t> – </a:t>
            </a:r>
            <a:r>
              <a:rPr lang="es-ES" dirty="0" err="1" smtClean="0"/>
              <a:t>Ctes</a:t>
            </a:r>
            <a:r>
              <a:rPr lang="es-ES" dirty="0" smtClean="0"/>
              <a:t>.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Universitario: Licenciada en Lenguas Extranjeras. UNNE – Chaco.</a:t>
            </a:r>
            <a:endParaRPr lang="es-ES" dirty="0"/>
          </a:p>
        </p:txBody>
      </p:sp>
      <p:pic>
        <p:nvPicPr>
          <p:cNvPr id="1026" name="Picture 2" descr="C:\Users\Javi\AppData\Local\Microsoft\Windows\Temporary Internet Files\Content.IE5\L8QRWPTS\MC90019542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866" y="476672"/>
            <a:ext cx="954567" cy="1224136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Hobbies – gustos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Viajar  </a:t>
            </a:r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4" name="3 Imagen" descr="central par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89272"/>
            <a:ext cx="3995936" cy="3496444"/>
          </a:xfrm>
          <a:prstGeom prst="rect">
            <a:avLst/>
          </a:prstGeom>
        </p:spPr>
      </p:pic>
      <p:pic>
        <p:nvPicPr>
          <p:cNvPr id="5" name="4 Imagen" descr="04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67944" y="3140968"/>
            <a:ext cx="4043941" cy="3528392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Escuchar música romántica (Luis Miguel – </a:t>
            </a:r>
            <a:r>
              <a:rPr lang="es-ES" dirty="0" err="1" smtClean="0"/>
              <a:t>Arjona</a:t>
            </a:r>
            <a:r>
              <a:rPr lang="es-ES" dirty="0" smtClean="0"/>
              <a:t>) 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Hacer </a:t>
            </a:r>
            <a:r>
              <a:rPr lang="es-ES" dirty="0" err="1" smtClean="0"/>
              <a:t>gym</a:t>
            </a:r>
            <a:r>
              <a:rPr lang="es-ES" dirty="0" smtClean="0"/>
              <a:t>.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Mirar tele (Dulce Amor)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Juntarse con sus amigas (Las chicas)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52</TotalTime>
  <Words>110</Words>
  <Application>Microsoft Office PowerPoint</Application>
  <PresentationFormat>Presentación en pantalla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Opulento</vt:lpstr>
      <vt:lpstr>Mi mamá </vt:lpstr>
      <vt:lpstr>DATOS PERSONALES:  </vt:lpstr>
      <vt:lpstr>Afectos</vt:lpstr>
      <vt:lpstr>Estudios: </vt:lpstr>
      <vt:lpstr>Hobbies – gustos 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mamá</dc:title>
  <dc:creator>Javi</dc:creator>
  <cp:lastModifiedBy>Javi</cp:lastModifiedBy>
  <cp:revision>10</cp:revision>
  <dcterms:created xsi:type="dcterms:W3CDTF">2012-05-03T22:39:34Z</dcterms:created>
  <dcterms:modified xsi:type="dcterms:W3CDTF">2012-05-03T23:31:48Z</dcterms:modified>
</cp:coreProperties>
</file>