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96628-8AD4-4A23-AE93-659E86082EBC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30624-24E4-4912-8691-EF7D1F19808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30624-24E4-4912-8691-EF7D1F19808B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303E5D-B719-4454-BFF7-033B4BE3FDC8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194D67-6577-49E9-9DF6-6191155EAEA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9358378" cy="1714512"/>
          </a:xfrm>
        </p:spPr>
        <p:txBody>
          <a:bodyPr>
            <a:noAutofit/>
          </a:bodyPr>
          <a:lstStyle/>
          <a:p>
            <a:r>
              <a:rPr lang="es-AR" sz="6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Heroína de mi Familia</a:t>
            </a:r>
            <a:endParaRPr lang="es-AR" sz="6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00166" y="5429264"/>
            <a:ext cx="4143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dirty="0" smtClean="0">
                <a:solidFill>
                  <a:srgbClr val="0070C0"/>
                </a:solidFill>
              </a:rPr>
              <a:t>Luciana E. Gimenez</a:t>
            </a:r>
          </a:p>
          <a:p>
            <a:r>
              <a:rPr lang="es-AR" sz="3200" b="1" dirty="0">
                <a:solidFill>
                  <a:srgbClr val="0070C0"/>
                </a:solidFill>
              </a:rPr>
              <a:t> </a:t>
            </a:r>
            <a:r>
              <a:rPr lang="es-AR" sz="3200" b="1" dirty="0" smtClean="0">
                <a:solidFill>
                  <a:srgbClr val="0070C0"/>
                </a:solidFill>
              </a:rPr>
              <a:t>             3º 1ª</a:t>
            </a:r>
            <a:endParaRPr lang="es-AR" sz="3200" b="1" dirty="0">
              <a:solidFill>
                <a:srgbClr val="0070C0"/>
              </a:solidFill>
            </a:endParaRPr>
          </a:p>
        </p:txBody>
      </p:sp>
      <p:pic>
        <p:nvPicPr>
          <p:cNvPr id="6" name="5 Imagen" descr="socialssss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2786058"/>
            <a:ext cx="3722295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6600" dirty="0" smtClean="0"/>
              <a:t>Datos Personales</a:t>
            </a:r>
            <a:endParaRPr lang="es-AR" sz="6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3600" dirty="0" smtClean="0"/>
          </a:p>
          <a:p>
            <a:endParaRPr lang="es-AR" sz="3600" dirty="0" smtClean="0"/>
          </a:p>
          <a:p>
            <a:r>
              <a:rPr lang="es-AR" sz="3600" dirty="0" smtClean="0"/>
              <a:t>Marisa Elizabeth </a:t>
            </a:r>
            <a:r>
              <a:rPr lang="es-AR" sz="3600" dirty="0" smtClean="0"/>
              <a:t>Pared.</a:t>
            </a:r>
            <a:endParaRPr lang="es-AR" sz="3600" dirty="0" smtClean="0"/>
          </a:p>
          <a:p>
            <a:r>
              <a:rPr lang="es-AR" sz="3600" dirty="0" smtClean="0"/>
              <a:t>6/6/67.</a:t>
            </a:r>
            <a:endParaRPr lang="es-AR" sz="3600" dirty="0" smtClean="0"/>
          </a:p>
          <a:p>
            <a:r>
              <a:rPr lang="es-AR" sz="3600" dirty="0" smtClean="0"/>
              <a:t>Corrientes, </a:t>
            </a:r>
            <a:r>
              <a:rPr lang="es-AR" sz="3600" dirty="0" smtClean="0"/>
              <a:t>Capital.</a:t>
            </a:r>
            <a:endParaRPr lang="es-AR" sz="3600" dirty="0" smtClean="0"/>
          </a:p>
        </p:txBody>
      </p:sp>
      <p:pic>
        <p:nvPicPr>
          <p:cNvPr id="4" name="Picture 2" descr="C:\Users\Usuario\Desktop\trabajo socia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357430"/>
            <a:ext cx="2757492" cy="4354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6600" dirty="0" err="1" smtClean="0"/>
              <a:t>Titulos</a:t>
            </a:r>
            <a:endParaRPr lang="es-AR" sz="6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sz="3600" dirty="0" smtClean="0"/>
          </a:p>
          <a:p>
            <a:r>
              <a:rPr lang="es-AR" sz="3600" dirty="0" smtClean="0"/>
              <a:t>Administración de </a:t>
            </a:r>
            <a:r>
              <a:rPr lang="es-AR" sz="3600" dirty="0" smtClean="0"/>
              <a:t>Empresas.</a:t>
            </a:r>
            <a:endParaRPr lang="es-AR" sz="3600" dirty="0" smtClean="0"/>
          </a:p>
          <a:p>
            <a:r>
              <a:rPr lang="es-AR" sz="3600" dirty="0" smtClean="0"/>
              <a:t>Técnica </a:t>
            </a:r>
            <a:r>
              <a:rPr lang="es-AR" sz="3600" dirty="0" smtClean="0"/>
              <a:t>Bancaria.</a:t>
            </a:r>
            <a:endParaRPr lang="es-AR" sz="3600" dirty="0" smtClean="0"/>
          </a:p>
          <a:p>
            <a:r>
              <a:rPr lang="es-AR" sz="3600" dirty="0" smtClean="0"/>
              <a:t>Profesora de </a:t>
            </a:r>
            <a:r>
              <a:rPr lang="es-AR" sz="3600" dirty="0" smtClean="0"/>
              <a:t>Folclore.</a:t>
            </a:r>
            <a:endParaRPr lang="es-AR" sz="3600" dirty="0" smtClean="0"/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6600" dirty="0" smtClean="0"/>
              <a:t>Trabajos</a:t>
            </a:r>
            <a:endParaRPr lang="es-AR" sz="6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00166" y="1714488"/>
            <a:ext cx="749808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AR" sz="3600" u="sng" dirty="0" smtClean="0"/>
              <a:t>Anteriores:</a:t>
            </a:r>
          </a:p>
          <a:p>
            <a:r>
              <a:rPr lang="es-AR" sz="3600" dirty="0" smtClean="0"/>
              <a:t>Banco Galicia (Oficial de Empresas – 15 años).</a:t>
            </a:r>
          </a:p>
          <a:p>
            <a:r>
              <a:rPr lang="es-AR" sz="3600" dirty="0" smtClean="0"/>
              <a:t>Administradora del Lab. Clínica del Iberá</a:t>
            </a:r>
            <a:r>
              <a:rPr lang="es-AR" sz="3600" dirty="0" smtClean="0"/>
              <a:t>.</a:t>
            </a:r>
            <a:endParaRPr lang="es-AR" sz="3600" dirty="0" smtClean="0"/>
          </a:p>
          <a:p>
            <a:pPr>
              <a:buNone/>
            </a:pPr>
            <a:r>
              <a:rPr lang="es-AR" sz="3600" u="sng" dirty="0" smtClean="0"/>
              <a:t>Actuales:</a:t>
            </a:r>
          </a:p>
          <a:p>
            <a:r>
              <a:rPr lang="es-AR" sz="3600" dirty="0" smtClean="0"/>
              <a:t>Mamá.</a:t>
            </a:r>
          </a:p>
          <a:p>
            <a:r>
              <a:rPr lang="es-AR" sz="3600" dirty="0" smtClean="0"/>
              <a:t>Ama de casa.</a:t>
            </a:r>
          </a:p>
          <a:p>
            <a:r>
              <a:rPr lang="es-AR" sz="3600" dirty="0" smtClean="0"/>
              <a:t>Contabilidad y administración de la empresa familiar.</a:t>
            </a:r>
            <a:endParaRPr lang="es-AR" sz="36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significa para mi?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4110" cy="2195514"/>
          </a:xfrm>
        </p:spPr>
        <p:txBody>
          <a:bodyPr/>
          <a:lstStyle/>
          <a:p>
            <a:r>
              <a:rPr lang="es-AR" dirty="0" smtClean="0"/>
              <a:t>Para mi, es muy importante porque es la persona que siempre me ayuda en todo lo que necesito cuando y como sea.</a:t>
            </a:r>
          </a:p>
          <a:p>
            <a:r>
              <a:rPr lang="es-AR" dirty="0" smtClean="0"/>
              <a:t>Sostiene la familia.</a:t>
            </a:r>
            <a:endParaRPr lang="es-AR" dirty="0"/>
          </a:p>
        </p:txBody>
      </p:sp>
      <p:pic>
        <p:nvPicPr>
          <p:cNvPr id="6" name="5 Imagen" descr="eradbf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53036" y="3429000"/>
            <a:ext cx="4227635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Personalizado 3">
      <a:dk1>
        <a:srgbClr val="296C7D"/>
      </a:dk1>
      <a:lt1>
        <a:sysClr val="window" lastClr="FFFFFF"/>
      </a:lt1>
      <a:dk2>
        <a:srgbClr val="0070C0"/>
      </a:dk2>
      <a:lt2>
        <a:srgbClr val="7FC9FF"/>
      </a:lt2>
      <a:accent1>
        <a:srgbClr val="7EC2D3"/>
      </a:accent1>
      <a:accent2>
        <a:srgbClr val="0070C0"/>
      </a:accent2>
      <a:accent3>
        <a:srgbClr val="A9D6E2"/>
      </a:accent3>
      <a:accent4>
        <a:srgbClr val="296C7D"/>
      </a:accent4>
      <a:accent5>
        <a:srgbClr val="63B6CC"/>
      </a:accent5>
      <a:accent6>
        <a:srgbClr val="475A8D"/>
      </a:accent6>
      <a:hlink>
        <a:srgbClr val="8DC765"/>
      </a:hlink>
      <a:folHlink>
        <a:srgbClr val="40AFFF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385</TotalTime>
  <Words>108</Words>
  <Application>Microsoft Office PowerPoint</Application>
  <PresentationFormat>Presentación en pantalla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La Heroína de mi Familia</vt:lpstr>
      <vt:lpstr>Datos Personales</vt:lpstr>
      <vt:lpstr>Titulos</vt:lpstr>
      <vt:lpstr>Trabajos</vt:lpstr>
      <vt:lpstr>¿Qué significa para mi?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Heroína de mi Familia</dc:title>
  <dc:creator>Usuario</dc:creator>
  <cp:lastModifiedBy>Usuario</cp:lastModifiedBy>
  <cp:revision>8</cp:revision>
  <dcterms:created xsi:type="dcterms:W3CDTF">2012-05-03T20:57:03Z</dcterms:created>
  <dcterms:modified xsi:type="dcterms:W3CDTF">2012-05-04T03:27:29Z</dcterms:modified>
</cp:coreProperties>
</file>