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93E090-F609-440B-A71A-68D54D456FDE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4CD7DA-8A28-4B33-865D-CC8A549936A0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0" y="2060848"/>
            <a:ext cx="5112568" cy="1103436"/>
          </a:xfrm>
        </p:spPr>
        <p:txBody>
          <a:bodyPr/>
          <a:lstStyle/>
          <a:p>
            <a:pPr marL="182880" indent="0" algn="ctr">
              <a:buNone/>
            </a:pPr>
            <a:r>
              <a:rPr lang="es-AR" dirty="0" smtClean="0"/>
              <a:t>Una Heroína en mi familia</a:t>
            </a:r>
            <a:endParaRPr lang="es-A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4011910" cy="5003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6569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7992888" cy="1728192"/>
          </a:xfrm>
        </p:spPr>
        <p:txBody>
          <a:bodyPr/>
          <a:lstStyle/>
          <a:p>
            <a:pPr marL="45720" indent="0">
              <a:buNone/>
            </a:pPr>
            <a:r>
              <a:rPr lang="es-AR" dirty="0" smtClean="0"/>
              <a:t>Mi mama se llama María </a:t>
            </a:r>
            <a:r>
              <a:rPr lang="es-AR" dirty="0"/>
              <a:t>S</a:t>
            </a:r>
            <a:r>
              <a:rPr lang="es-AR" dirty="0" smtClean="0"/>
              <a:t>ilvina Soria Villarroel ,nació en Corrientes Capital  el 19 de enero de 1973 se caso con </a:t>
            </a:r>
            <a:r>
              <a:rPr lang="es-AR" dirty="0" err="1" smtClean="0"/>
              <a:t>Andres</a:t>
            </a:r>
            <a:r>
              <a:rPr lang="es-AR" dirty="0" smtClean="0"/>
              <a:t> </a:t>
            </a:r>
            <a:r>
              <a:rPr lang="es-AR" dirty="0" err="1" smtClean="0"/>
              <a:t>Ghiggeri</a:t>
            </a:r>
            <a:r>
              <a:rPr lang="es-AR" dirty="0" smtClean="0"/>
              <a:t>. Tuvo cuatro hijos que son Franco, Luciano, </a:t>
            </a:r>
            <a:r>
              <a:rPr lang="es-AR" dirty="0" err="1" smtClean="0"/>
              <a:t>Agostina</a:t>
            </a:r>
            <a:r>
              <a:rPr lang="es-AR" dirty="0" smtClean="0"/>
              <a:t> y Ernestina 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8840"/>
            <a:ext cx="547260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35340"/>
            <a:ext cx="2895786" cy="386104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59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094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AR" dirty="0" smtClean="0"/>
              <a:t>¿</a:t>
            </a:r>
            <a:r>
              <a:rPr lang="es-AR" dirty="0" smtClean="0"/>
              <a:t>De</a:t>
            </a:r>
            <a:r>
              <a:rPr lang="es-AR" dirty="0" smtClean="0"/>
              <a:t> </a:t>
            </a:r>
            <a:r>
              <a:rPr lang="es-AR" dirty="0" smtClean="0"/>
              <a:t>que trabaja?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27584" y="1124744"/>
            <a:ext cx="6400800" cy="2232248"/>
          </a:xfrm>
        </p:spPr>
        <p:txBody>
          <a:bodyPr/>
          <a:lstStyle/>
          <a:p>
            <a:pPr marL="45720" indent="0">
              <a:buNone/>
            </a:pPr>
            <a:r>
              <a:rPr lang="es-AR" dirty="0" smtClean="0"/>
              <a:t>Mi mama no trabaja fuera de mi casa, sino que se ocupa de las cosas relacionadas con el hogar, por ejemplo: cocina el almuerzo y la cena, se encarga de llevar y traernos a </a:t>
            </a:r>
            <a:r>
              <a:rPr lang="es-AR" dirty="0" smtClean="0"/>
              <a:t>mis hermanos </a:t>
            </a:r>
            <a:r>
              <a:rPr lang="es-AR" dirty="0" smtClean="0"/>
              <a:t>y a </a:t>
            </a:r>
            <a:r>
              <a:rPr lang="es-AR" dirty="0" smtClean="0"/>
              <a:t>mi</a:t>
            </a:r>
            <a:r>
              <a:rPr lang="es-AR" dirty="0" smtClean="0"/>
              <a:t> </a:t>
            </a:r>
            <a:r>
              <a:rPr lang="es-AR" dirty="0" smtClean="0"/>
              <a:t>a los lugar que necesitemos ir, se dedica al cuidado de mi hermana menor. 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20" y="3356992"/>
            <a:ext cx="4824536" cy="319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17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045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s-AR" dirty="0" smtClean="0"/>
              <a:t>¿Por que </a:t>
            </a:r>
            <a:r>
              <a:rPr lang="es-AR" dirty="0" smtClean="0"/>
              <a:t>es </a:t>
            </a:r>
            <a:r>
              <a:rPr lang="es-AR" dirty="0" smtClean="0"/>
              <a:t>importante?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15616" y="1412776"/>
            <a:ext cx="6408712" cy="2448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AR" dirty="0" smtClean="0"/>
              <a:t>Ella es importante </a:t>
            </a:r>
            <a:r>
              <a:rPr lang="es-AR" dirty="0" smtClean="0"/>
              <a:t>porque  </a:t>
            </a:r>
            <a:r>
              <a:rPr lang="es-AR" dirty="0" smtClean="0"/>
              <a:t>gracias a ella la casa se mantiene limpia y ordenada</a:t>
            </a:r>
            <a:r>
              <a:rPr lang="es-AR" dirty="0" smtClean="0"/>
              <a:t>, </a:t>
            </a:r>
            <a:r>
              <a:rPr lang="es-AR" dirty="0" smtClean="0"/>
              <a:t>si no </a:t>
            </a:r>
            <a:r>
              <a:rPr lang="es-AR" dirty="0" smtClean="0"/>
              <a:t>estuviera </a:t>
            </a:r>
            <a:r>
              <a:rPr lang="es-AR" dirty="0" smtClean="0"/>
              <a:t>ella no </a:t>
            </a:r>
            <a:r>
              <a:rPr lang="es-AR" dirty="0" smtClean="0"/>
              <a:t>podríamos </a:t>
            </a:r>
            <a:r>
              <a:rPr lang="es-AR" dirty="0" smtClean="0"/>
              <a:t>hacer muchas cosas o ir a muchos </a:t>
            </a:r>
            <a:r>
              <a:rPr lang="es-AR" dirty="0" smtClean="0"/>
              <a:t>lugares y también porque ella nos cuida, esta siempre cuando necesitamos su ayuda y nos da lo mejor siempre.</a:t>
            </a:r>
            <a:endParaRPr lang="es-AR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4280131" cy="2834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65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401</TotalTime>
  <Words>161</Words>
  <Application>Microsoft Office PowerPoint</Application>
  <PresentationFormat>Presentación en pantalla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Transmisión de listas</vt:lpstr>
      <vt:lpstr>Una Heroína en mi familia</vt:lpstr>
      <vt:lpstr>Presentación de PowerPoint</vt:lpstr>
      <vt:lpstr>¿De que trabaja?</vt:lpstr>
      <vt:lpstr>¿Por que es importante?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Chicos</dc:creator>
  <cp:lastModifiedBy>Chicos</cp:lastModifiedBy>
  <cp:revision>18</cp:revision>
  <dcterms:created xsi:type="dcterms:W3CDTF">2012-05-03T19:50:28Z</dcterms:created>
  <dcterms:modified xsi:type="dcterms:W3CDTF">2012-05-04T03:56:54Z</dcterms:modified>
</cp:coreProperties>
</file>