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62" r:id="rId4"/>
    <p:sldId id="258" r:id="rId5"/>
    <p:sldId id="259" r:id="rId6"/>
    <p:sldId id="261" r:id="rId7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DBCDF-C3D0-445C-B433-56A6F02E897C}" type="datetimeFigureOut">
              <a:rPr lang="es-AR" smtClean="0"/>
              <a:t>03/05/2012</a:t>
            </a:fld>
            <a:endParaRPr lang="es-AR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CFEAE-5FDA-47A3-B7E6-983D9877F100}" type="slidenum">
              <a:rPr lang="es-AR" smtClean="0"/>
              <a:t>‹Nº›</a:t>
            </a:fld>
            <a:endParaRPr lang="es-A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DBCDF-C3D0-445C-B433-56A6F02E897C}" type="datetimeFigureOut">
              <a:rPr lang="es-AR" smtClean="0"/>
              <a:t>03/05/2012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CFEAE-5FDA-47A3-B7E6-983D9877F100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DBCDF-C3D0-445C-B433-56A6F02E897C}" type="datetimeFigureOut">
              <a:rPr lang="es-AR" smtClean="0"/>
              <a:t>03/05/2012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CFEAE-5FDA-47A3-B7E6-983D9877F100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DBCDF-C3D0-445C-B433-56A6F02E897C}" type="datetimeFigureOut">
              <a:rPr lang="es-AR" smtClean="0"/>
              <a:t>03/05/2012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CFEAE-5FDA-47A3-B7E6-983D9877F100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DBCDF-C3D0-445C-B433-56A6F02E897C}" type="datetimeFigureOut">
              <a:rPr lang="es-AR" smtClean="0"/>
              <a:t>03/05/2012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CFEAE-5FDA-47A3-B7E6-983D9877F100}" type="slidenum">
              <a:rPr lang="es-AR" smtClean="0"/>
              <a:t>‹Nº›</a:t>
            </a:fld>
            <a:endParaRPr lang="es-A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DBCDF-C3D0-445C-B433-56A6F02E897C}" type="datetimeFigureOut">
              <a:rPr lang="es-AR" smtClean="0"/>
              <a:t>03/05/2012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CFEAE-5FDA-47A3-B7E6-983D9877F100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DBCDF-C3D0-445C-B433-56A6F02E897C}" type="datetimeFigureOut">
              <a:rPr lang="es-AR" smtClean="0"/>
              <a:t>03/05/2012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CFEAE-5FDA-47A3-B7E6-983D9877F100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DBCDF-C3D0-445C-B433-56A6F02E897C}" type="datetimeFigureOut">
              <a:rPr lang="es-AR" smtClean="0"/>
              <a:t>03/05/2012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CFEAE-5FDA-47A3-B7E6-983D9877F100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DBCDF-C3D0-445C-B433-56A6F02E897C}" type="datetimeFigureOut">
              <a:rPr lang="es-AR" smtClean="0"/>
              <a:t>03/05/2012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CFEAE-5FDA-47A3-B7E6-983D9877F100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DBCDF-C3D0-445C-B433-56A6F02E897C}" type="datetimeFigureOut">
              <a:rPr lang="es-AR" smtClean="0"/>
              <a:t>03/05/2012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CFEAE-5FDA-47A3-B7E6-983D9877F100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DBCDF-C3D0-445C-B433-56A6F02E897C}" type="datetimeFigureOut">
              <a:rPr lang="es-AR" smtClean="0"/>
              <a:t>03/05/2012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96CFEAE-5FDA-47A3-B7E6-983D9877F100}" type="slidenum">
              <a:rPr lang="es-AR" smtClean="0"/>
              <a:t>‹Nº›</a:t>
            </a:fld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EEDBCDF-C3D0-445C-B433-56A6F02E897C}" type="datetimeFigureOut">
              <a:rPr lang="es-AR" smtClean="0"/>
              <a:t>03/05/2012</a:t>
            </a:fld>
            <a:endParaRPr lang="es-AR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6CFEAE-5FDA-47A3-B7E6-983D9877F100}" type="slidenum">
              <a:rPr lang="es-AR" smtClean="0"/>
              <a:t>‹Nº›</a:t>
            </a:fld>
            <a:endParaRPr lang="es-AR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571604" y="2071678"/>
            <a:ext cx="5857916" cy="1828800"/>
          </a:xfrm>
        </p:spPr>
        <p:txBody>
          <a:bodyPr>
            <a:noAutofit/>
          </a:bodyPr>
          <a:lstStyle/>
          <a:p>
            <a:pPr algn="ctr"/>
            <a:r>
              <a:rPr lang="es-AR" sz="6600" u="sng" dirty="0" smtClean="0"/>
              <a:t>Una heroína </a:t>
            </a:r>
            <a:br>
              <a:rPr lang="es-AR" sz="6600" u="sng" dirty="0" smtClean="0"/>
            </a:br>
            <a:r>
              <a:rPr lang="es-AR" sz="6600" u="sng" dirty="0" smtClean="0"/>
              <a:t>en mi familia</a:t>
            </a:r>
            <a:endParaRPr lang="es-AR" sz="6600" u="sng" dirty="0"/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28596" y="642918"/>
            <a:ext cx="8229600" cy="1143000"/>
          </a:xfrm>
        </p:spPr>
        <p:txBody>
          <a:bodyPr/>
          <a:lstStyle/>
          <a:p>
            <a:pPr algn="ctr"/>
            <a:r>
              <a:rPr lang="es-AR" dirty="0" smtClean="0"/>
              <a:t>Gabriela López de García</a:t>
            </a:r>
            <a:endParaRPr lang="es-AR" dirty="0"/>
          </a:p>
        </p:txBody>
      </p:sp>
      <p:pic>
        <p:nvPicPr>
          <p:cNvPr id="4" name="3 Imagen" descr="CIMG244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57355" y="2214554"/>
            <a:ext cx="5310225" cy="398266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sz="2800" dirty="0" smtClean="0"/>
              <a:t>Fecha de nacimiento: 8 de Abril de </a:t>
            </a:r>
            <a:r>
              <a:rPr lang="es-AR" sz="2800" dirty="0" smtClean="0"/>
              <a:t>1969</a:t>
            </a:r>
            <a:br>
              <a:rPr lang="es-AR" sz="2800" dirty="0" smtClean="0"/>
            </a:br>
            <a:endParaRPr lang="es-AR" sz="2800" dirty="0" smtClean="0"/>
          </a:p>
          <a:p>
            <a:r>
              <a:rPr lang="es-AR" sz="2800" dirty="0" err="1" smtClean="0"/>
              <a:t>Profecion</a:t>
            </a:r>
            <a:r>
              <a:rPr lang="es-AR" sz="2800" dirty="0" smtClean="0"/>
              <a:t>: Ama de </a:t>
            </a:r>
            <a:r>
              <a:rPr lang="es-AR" sz="2800" dirty="0" smtClean="0"/>
              <a:t>casa</a:t>
            </a:r>
            <a:br>
              <a:rPr lang="es-AR" sz="2800" dirty="0" smtClean="0"/>
            </a:br>
            <a:endParaRPr lang="es-AR" sz="2800" dirty="0" smtClean="0"/>
          </a:p>
          <a:p>
            <a:r>
              <a:rPr lang="es-AR" sz="2800" dirty="0" err="1" smtClean="0"/>
              <a:t>Titulos</a:t>
            </a:r>
            <a:r>
              <a:rPr lang="es-AR" sz="2800" dirty="0" smtClean="0"/>
              <a:t>: Profesora de </a:t>
            </a:r>
            <a:r>
              <a:rPr lang="es-AR" sz="2800" dirty="0" err="1" smtClean="0"/>
              <a:t>educacion</a:t>
            </a:r>
            <a:r>
              <a:rPr lang="es-AR" sz="2800" dirty="0" smtClean="0"/>
              <a:t> preescolar</a:t>
            </a:r>
            <a:r>
              <a:rPr lang="es-AR" dirty="0" smtClean="0"/>
              <a:t/>
            </a:r>
            <a:br>
              <a:rPr lang="es-AR" dirty="0" smtClean="0"/>
            </a:br>
            <a:endParaRPr lang="es-AR" dirty="0"/>
          </a:p>
        </p:txBody>
      </p:sp>
    </p:spTree>
  </p:cSld>
  <p:clrMapOvr>
    <a:masterClrMapping/>
  </p:clrMapOvr>
  <p:transition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8596" y="1643050"/>
            <a:ext cx="8229600" cy="4389120"/>
          </a:xfrm>
        </p:spPr>
        <p:txBody>
          <a:bodyPr>
            <a:noAutofit/>
          </a:bodyPr>
          <a:lstStyle/>
          <a:p>
            <a:r>
              <a:rPr lang="es-AR" sz="2400" dirty="0" smtClean="0"/>
              <a:t>Ella se levanta todos los días a las 6:00 de la mañana, me despierta para llevarme al colegio, espera que desayune y 6:50 me lleva, luego de eso cuando vuelve, desayuna y se pone a ordenar y limpiar la casa, le lleva casi toda la mañana, después se pone a hacer la comida , me va a buscar al colegio y almorzamos juntos, luego ella junta la mesa y lava los platos, se va a dormir la siesta y se levanta de nuevo a las 4:00, prepara sus cosas y a las 4:45 se va a su clase de pintura, ella vuelve a las 9:00 de la noche, me prepara la cena, por lo general ella a la noche no cena o come muy poco, luego de eso ella se va a bañar y acostar temprano para empezar de nuevo su rutina al otro día.</a:t>
            </a:r>
            <a:endParaRPr lang="es-AR" sz="2400" dirty="0"/>
          </a:p>
        </p:txBody>
      </p:sp>
    </p:spTree>
  </p:cSld>
  <p:clrMapOvr>
    <a:masterClrMapping/>
  </p:clrMapOvr>
  <p:transition>
    <p:wipe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Gustos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sz="3600" dirty="0" smtClean="0"/>
              <a:t>Le gusta mucho pintar</a:t>
            </a:r>
          </a:p>
          <a:p>
            <a:r>
              <a:rPr lang="es-AR" sz="3600" dirty="0" smtClean="0"/>
              <a:t>Arreglar el jardín</a:t>
            </a:r>
          </a:p>
          <a:p>
            <a:r>
              <a:rPr lang="es-AR" sz="3600" dirty="0" smtClean="0"/>
              <a:t>Escuchar música</a:t>
            </a:r>
          </a:p>
          <a:p>
            <a:r>
              <a:rPr lang="es-AR" sz="3600" dirty="0" smtClean="0"/>
              <a:t>Leer</a:t>
            </a:r>
          </a:p>
          <a:p>
            <a:pPr>
              <a:buNone/>
            </a:pPr>
            <a:endParaRPr lang="es-AR" dirty="0" smtClean="0"/>
          </a:p>
          <a:p>
            <a:pPr>
              <a:buNone/>
            </a:pPr>
            <a:endParaRPr lang="es-AR" dirty="0"/>
          </a:p>
        </p:txBody>
      </p:sp>
    </p:spTree>
  </p:cSld>
  <p:clrMapOvr>
    <a:masterClrMapping/>
  </p:clrMapOvr>
  <p:transition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mama y facu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72198" y="1500174"/>
            <a:ext cx="2857520" cy="475250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42910" y="92867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AR" dirty="0" smtClean="0"/>
              <a:t>¿Por qué es importante mi mama en la familia?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2071678"/>
            <a:ext cx="8229600" cy="4389120"/>
          </a:xfrm>
        </p:spPr>
        <p:txBody>
          <a:bodyPr/>
          <a:lstStyle/>
          <a:p>
            <a:r>
              <a:rPr lang="es-AR" dirty="0" smtClean="0"/>
              <a:t>Mi mama es muy importante en mi</a:t>
            </a:r>
            <a:br>
              <a:rPr lang="es-AR" dirty="0" smtClean="0"/>
            </a:br>
            <a:r>
              <a:rPr lang="es-AR" dirty="0" smtClean="0"/>
              <a:t>familia</a:t>
            </a:r>
            <a:r>
              <a:rPr lang="es-AR" dirty="0" smtClean="0"/>
              <a:t> </a:t>
            </a:r>
            <a:r>
              <a:rPr lang="es-AR" dirty="0" smtClean="0"/>
              <a:t>porque para mi es la base de</a:t>
            </a:r>
            <a:br>
              <a:rPr lang="es-AR" dirty="0" smtClean="0"/>
            </a:br>
            <a:r>
              <a:rPr lang="es-AR" dirty="0" smtClean="0"/>
              <a:t>mi formación como hijo, ella es la que</a:t>
            </a:r>
            <a:br>
              <a:rPr lang="es-AR" dirty="0" smtClean="0"/>
            </a:br>
            <a:r>
              <a:rPr lang="es-AR" dirty="0" smtClean="0"/>
              <a:t>nos mantiene, nos aconseja, nos da</a:t>
            </a:r>
            <a:br>
              <a:rPr lang="es-AR" dirty="0" smtClean="0"/>
            </a:br>
            <a:r>
              <a:rPr lang="es-AR" dirty="0" smtClean="0"/>
              <a:t>amor incondicional, se preocupa por</a:t>
            </a:r>
            <a:br>
              <a:rPr lang="es-AR" dirty="0" smtClean="0"/>
            </a:br>
            <a:r>
              <a:rPr lang="es-AR" dirty="0" smtClean="0"/>
              <a:t>la ropa limpia, nos prepara el alimento</a:t>
            </a:r>
            <a:br>
              <a:rPr lang="es-AR" dirty="0" smtClean="0"/>
            </a:br>
            <a:r>
              <a:rPr lang="es-AR" dirty="0" smtClean="0"/>
              <a:t>y siempre tiene la casa limpia</a:t>
            </a:r>
            <a:br>
              <a:rPr lang="es-AR" dirty="0" smtClean="0"/>
            </a:br>
            <a:r>
              <a:rPr lang="es-AR" dirty="0" smtClean="0"/>
              <a:t>y ordenada.</a:t>
            </a:r>
          </a:p>
        </p:txBody>
      </p:sp>
    </p:spTree>
  </p:cSld>
  <p:clrMapOvr>
    <a:masterClrMapping/>
  </p:clrMapOvr>
  <p:transition>
    <p:newsflash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68</TotalTime>
  <Words>203</Words>
  <Application>Microsoft Office PowerPoint</Application>
  <PresentationFormat>Presentación en pantalla (4:3)</PresentationFormat>
  <Paragraphs>13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Flujo</vt:lpstr>
      <vt:lpstr>Una heroína  en mi familia</vt:lpstr>
      <vt:lpstr>Gabriela López de García</vt:lpstr>
      <vt:lpstr>Diapositiva 3</vt:lpstr>
      <vt:lpstr>Diapositiva 4</vt:lpstr>
      <vt:lpstr>Gustos</vt:lpstr>
      <vt:lpstr>¿Por qué es importante mi mama en la familia?</vt:lpstr>
    </vt:vector>
  </TitlesOfParts>
  <Company>Windows XP Colossus Edition 2 Reloaded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Una heroína en mi familia</dc:title>
  <dc:creator>Facu</dc:creator>
  <cp:lastModifiedBy>Facu</cp:lastModifiedBy>
  <cp:revision>7</cp:revision>
  <dcterms:created xsi:type="dcterms:W3CDTF">2012-05-03T14:57:04Z</dcterms:created>
  <dcterms:modified xsi:type="dcterms:W3CDTF">2012-05-03T16:05:41Z</dcterms:modified>
</cp:coreProperties>
</file>