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66348F-396C-4A23-B509-594104A702F5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7FE271-FE92-4EB9-B776-E6ABD699BE8D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980728"/>
            <a:ext cx="7772400" cy="1470025"/>
          </a:xfrm>
        </p:spPr>
        <p:txBody>
          <a:bodyPr>
            <a:noAutofit/>
          </a:bodyPr>
          <a:lstStyle/>
          <a:p>
            <a:r>
              <a:rPr lang="es-AR" sz="6600" dirty="0" smtClean="0">
                <a:solidFill>
                  <a:schemeClr val="accent3">
                    <a:lumMod val="75000"/>
                  </a:schemeClr>
                </a:solidFill>
                <a:latin typeface="Berlin Sans FB Demi" pitchFamily="34" charset="0"/>
              </a:rPr>
              <a:t>UNA HEROÍNA EN MI FAMILIA </a:t>
            </a:r>
            <a:endParaRPr lang="es-AR" sz="6600" dirty="0">
              <a:solidFill>
                <a:schemeClr val="accent3">
                  <a:lumMod val="75000"/>
                </a:schemeClr>
              </a:solidFill>
              <a:latin typeface="Berlin Sans FB Dem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23728" y="5486400"/>
            <a:ext cx="3024336" cy="1371600"/>
          </a:xfrm>
        </p:spPr>
        <p:txBody>
          <a:bodyPr>
            <a:normAutofit/>
          </a:bodyPr>
          <a:lstStyle/>
          <a:p>
            <a:r>
              <a:rPr lang="es-AR" sz="2800" dirty="0" smtClean="0"/>
              <a:t>Tomas Franco                                        3ro 2da</a:t>
            </a:r>
            <a:endParaRPr lang="es-AR" sz="2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6700" dirty="0" smtClean="0"/>
              <a:t>¿Quién </a:t>
            </a:r>
            <a:r>
              <a:rPr lang="es-AR" sz="5300" dirty="0" smtClean="0"/>
              <a:t>ES</a:t>
            </a:r>
            <a:r>
              <a:rPr lang="es-AR" sz="6700" dirty="0" smtClean="0"/>
              <a:t>? </a:t>
            </a:r>
            <a:endParaRPr lang="es-AR" sz="67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787208" cy="5061176"/>
          </a:xfrm>
        </p:spPr>
        <p:txBody>
          <a:bodyPr/>
          <a:lstStyle/>
          <a:p>
            <a:r>
              <a:rPr lang="es-AR" sz="3200" dirty="0" smtClean="0"/>
              <a:t>Mi madre se llama Yanina Belén Viernickel Krause</a:t>
            </a:r>
          </a:p>
          <a:p>
            <a:r>
              <a:rPr lang="es-AR" sz="3200" dirty="0" smtClean="0"/>
              <a:t>Nació en Posadas donde luego de terminar su secundaria se vino a Corrientes a estudiar para ser Psicopedagoga	</a:t>
            </a:r>
          </a:p>
          <a:p>
            <a:r>
              <a:rPr lang="es-AR" sz="3200" dirty="0" smtClean="0"/>
              <a:t>Nació un 21 de febrero del año 1977 </a:t>
            </a:r>
          </a:p>
          <a:p>
            <a:r>
              <a:rPr lang="es-AR" sz="3200" dirty="0" smtClean="0"/>
              <a:t>Tiene 35 años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67600" cy="1143000"/>
          </a:xfrm>
        </p:spPr>
        <p:txBody>
          <a:bodyPr>
            <a:noAutofit/>
          </a:bodyPr>
          <a:lstStyle/>
          <a:p>
            <a:r>
              <a:rPr lang="es-AR" sz="7200" dirty="0" smtClean="0"/>
              <a:t>SU TRABAJO</a:t>
            </a:r>
            <a:endParaRPr lang="es-AR" sz="7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Mi madre durante un tiempo probo varios trabajos , algunos tenían que ver con su carrera como talleres de </a:t>
            </a:r>
            <a:r>
              <a:rPr lang="es-AR" dirty="0" err="1" smtClean="0"/>
              <a:t>preveencias</a:t>
            </a:r>
            <a:r>
              <a:rPr lang="es-AR" dirty="0" smtClean="0"/>
              <a:t> para cuidados a menores o ir a escuelas especiales (cosa que no le atrajo mucho) , y otros como en oficinas empresariales o similares.</a:t>
            </a:r>
          </a:p>
          <a:p>
            <a:r>
              <a:rPr lang="es-AR" dirty="0" smtClean="0"/>
              <a:t>Luego de todo esto se dio cuenta que su lugar correcto era en su propia casa cuidando a sus hijos y haciendo cosas propias en la casa</a:t>
            </a:r>
          </a:p>
          <a:p>
            <a:r>
              <a:rPr lang="es-AR" dirty="0" smtClean="0"/>
              <a:t>Su oficio es ser AMA DE CASA</a:t>
            </a:r>
            <a:endParaRPr lang="es-A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0"/>
            <a:ext cx="7704856" cy="1143000"/>
          </a:xfrm>
        </p:spPr>
        <p:txBody>
          <a:bodyPr>
            <a:noAutofit/>
          </a:bodyPr>
          <a:lstStyle/>
          <a:p>
            <a:r>
              <a:rPr lang="es-AR" sz="5400" dirty="0" smtClean="0"/>
              <a:t>¿</a:t>
            </a:r>
            <a:r>
              <a:rPr lang="es-AR" sz="4000" dirty="0" smtClean="0"/>
              <a:t>Por qué una </a:t>
            </a:r>
            <a:r>
              <a:rPr lang="es-AR" sz="5400" dirty="0" smtClean="0">
                <a:solidFill>
                  <a:srgbClr val="FF0000"/>
                </a:solidFill>
              </a:rPr>
              <a:t>HEROÍNA</a:t>
            </a:r>
            <a:r>
              <a:rPr lang="es-AR" sz="5400" dirty="0" smtClean="0"/>
              <a:t>?</a:t>
            </a:r>
            <a:endParaRPr lang="es-AR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sz="2800" dirty="0" smtClean="0"/>
              <a:t>Mi madre es una </a:t>
            </a:r>
            <a:r>
              <a:rPr lang="es-AR" sz="2800" dirty="0" smtClean="0">
                <a:solidFill>
                  <a:srgbClr val="FF0000"/>
                </a:solidFill>
              </a:rPr>
              <a:t>HEROÍNA </a:t>
            </a:r>
            <a:r>
              <a:rPr lang="es-AR" sz="2800" dirty="0" smtClean="0"/>
              <a:t>porque:</a:t>
            </a:r>
          </a:p>
          <a:p>
            <a:pPr>
              <a:buFont typeface="Arial" pitchFamily="34" charset="0"/>
              <a:buChar char="•"/>
            </a:pPr>
            <a:r>
              <a:rPr lang="es-AR" sz="2800" dirty="0" smtClean="0"/>
              <a:t>Nos enseño hábitos y buenos modales durante el periodo en el que cada chico </a:t>
            </a:r>
            <a:r>
              <a:rPr lang="es-AR" sz="2800" dirty="0" smtClean="0"/>
              <a:t>creció </a:t>
            </a:r>
            <a:r>
              <a:rPr lang="es-AR" sz="2800" dirty="0" smtClean="0"/>
              <a:t>, nos </a:t>
            </a:r>
            <a:r>
              <a:rPr lang="es-AR" sz="2800" dirty="0" smtClean="0"/>
              <a:t>indica </a:t>
            </a:r>
            <a:r>
              <a:rPr lang="es-AR" sz="2800" dirty="0" smtClean="0"/>
              <a:t>lo que esta bien y lo que esta mal y nos </a:t>
            </a:r>
            <a:r>
              <a:rPr lang="es-AR" sz="2800" dirty="0" smtClean="0"/>
              <a:t>muestra </a:t>
            </a:r>
            <a:r>
              <a:rPr lang="es-AR" sz="2800" dirty="0" smtClean="0"/>
              <a:t>como debemos portarnos en </a:t>
            </a:r>
            <a:r>
              <a:rPr lang="es-AR" sz="2800" dirty="0" smtClean="0"/>
              <a:t>cada situación </a:t>
            </a:r>
            <a:r>
              <a:rPr lang="es-AR" sz="2800" dirty="0" smtClean="0"/>
              <a:t>de la vida cotidiana. Cuando alguien crece </a:t>
            </a:r>
            <a:r>
              <a:rPr lang="es-AR" sz="2800" dirty="0" smtClean="0"/>
              <a:t>también </a:t>
            </a:r>
            <a:r>
              <a:rPr lang="es-AR" sz="2800" dirty="0" smtClean="0"/>
              <a:t>nos enseña a como debemos cuidarnos y todo acerca la vida afuera.</a:t>
            </a:r>
          </a:p>
          <a:p>
            <a:pPr>
              <a:buFont typeface="Arial" pitchFamily="34" charset="0"/>
              <a:buChar char="•"/>
            </a:pP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7">
      <a:dk1>
        <a:sysClr val="windowText" lastClr="000000"/>
      </a:dk1>
      <a:lt1>
        <a:srgbClr val="D7DCEB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</TotalTime>
  <Words>189</Words>
  <Application>Microsoft Office PowerPoint</Application>
  <PresentationFormat>Presentación en pantalla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UNA HEROÍNA EN MI FAMILIA </vt:lpstr>
      <vt:lpstr>  ¿Quién ES? </vt:lpstr>
      <vt:lpstr>SU TRABAJO</vt:lpstr>
      <vt:lpstr>¿Por qué una HEROÍNA?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Mininos</dc:creator>
  <cp:lastModifiedBy>PC-</cp:lastModifiedBy>
  <cp:revision>17</cp:revision>
  <dcterms:created xsi:type="dcterms:W3CDTF">2012-05-03T14:30:54Z</dcterms:created>
  <dcterms:modified xsi:type="dcterms:W3CDTF">2012-05-04T13:45:14Z</dcterms:modified>
</cp:coreProperties>
</file>