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5BE302-A60C-4C85-8721-E773FDBC0F49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D42AA37-36A8-4CC5-8B71-7F74FA4D2C9B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772400" cy="2827347"/>
          </a:xfrm>
        </p:spPr>
        <p:txBody>
          <a:bodyPr>
            <a:noAutofit/>
          </a:bodyPr>
          <a:lstStyle/>
          <a:p>
            <a:r>
              <a:rPr lang="es-ES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una</a:t>
            </a:r>
            <a:r>
              <a:rPr lang="en-US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s-ES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heroína</a:t>
            </a:r>
            <a:r>
              <a:rPr lang="en-US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en mi </a:t>
            </a:r>
            <a:r>
              <a:rPr lang="es-ES" sz="8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familia</a:t>
            </a:r>
            <a:endParaRPr lang="es-ES" sz="8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mama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Castellar" pitchFamily="18" charset="0"/>
              </a:rPr>
              <a:t>Su </a:t>
            </a:r>
            <a:r>
              <a:rPr lang="en-US" dirty="0" err="1" smtClean="0">
                <a:latin typeface="Castellar" pitchFamily="18" charset="0"/>
              </a:rPr>
              <a:t>nombre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es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Julieta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n-US" dirty="0" err="1" smtClean="0">
                <a:latin typeface="Castellar" pitchFamily="18" charset="0"/>
              </a:rPr>
              <a:t>nacio</a:t>
            </a:r>
            <a:r>
              <a:rPr lang="en-US" dirty="0" smtClean="0">
                <a:latin typeface="Castellar" pitchFamily="18" charset="0"/>
              </a:rPr>
              <a:t> en Entre Rios y </a:t>
            </a:r>
            <a:r>
              <a:rPr lang="en-US" dirty="0" err="1" smtClean="0">
                <a:latin typeface="Castellar" pitchFamily="18" charset="0"/>
              </a:rPr>
              <a:t>tiene</a:t>
            </a:r>
            <a:r>
              <a:rPr lang="en-US" dirty="0" smtClean="0">
                <a:latin typeface="Castellar" pitchFamily="18" charset="0"/>
              </a:rPr>
              <a:t> 38 </a:t>
            </a:r>
            <a:r>
              <a:rPr lang="es-ES" dirty="0" smtClean="0">
                <a:latin typeface="Castellar" pitchFamily="18" charset="0"/>
              </a:rPr>
              <a:t>años</a:t>
            </a:r>
            <a:r>
              <a:rPr lang="en-US" dirty="0" smtClean="0">
                <a:latin typeface="Castellar" pitchFamily="18" charset="0"/>
              </a:rPr>
              <a:t>. Es </a:t>
            </a:r>
            <a:r>
              <a:rPr lang="en-US" dirty="0" err="1" smtClean="0">
                <a:latin typeface="Castellar" pitchFamily="18" charset="0"/>
              </a:rPr>
              <a:t>muy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simpatica</a:t>
            </a:r>
            <a:r>
              <a:rPr lang="en-US" dirty="0" smtClean="0">
                <a:latin typeface="Castellar" pitchFamily="18" charset="0"/>
              </a:rPr>
              <a:t> y </a:t>
            </a:r>
            <a:r>
              <a:rPr lang="en-US" dirty="0" err="1" smtClean="0">
                <a:latin typeface="Castellar" pitchFamily="18" charset="0"/>
              </a:rPr>
              <a:t>siempre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esta</a:t>
            </a:r>
            <a:r>
              <a:rPr lang="en-US" dirty="0" smtClean="0">
                <a:latin typeface="Castellar" pitchFamily="18" charset="0"/>
              </a:rPr>
              <a:t> de </a:t>
            </a:r>
            <a:r>
              <a:rPr lang="en-US" dirty="0" err="1" smtClean="0">
                <a:latin typeface="Castellar" pitchFamily="18" charset="0"/>
              </a:rPr>
              <a:t>buen</a:t>
            </a:r>
            <a:r>
              <a:rPr lang="en-US" dirty="0" smtClean="0">
                <a:latin typeface="Castellar" pitchFamily="18" charset="0"/>
              </a:rPr>
              <a:t> humor.</a:t>
            </a:r>
            <a:endParaRPr lang="es-ES" dirty="0">
              <a:latin typeface="Castellar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s-AR" dirty="0" smtClean="0"/>
              <a:t>trabajo</a:t>
            </a:r>
            <a:r>
              <a:rPr lang="en-US" dirty="0" smtClean="0"/>
              <a:t> de mi mama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Castellar" pitchFamily="18" charset="0"/>
              </a:rPr>
              <a:t>Mi mama </a:t>
            </a:r>
            <a:r>
              <a:rPr lang="es-ES" dirty="0" smtClean="0">
                <a:latin typeface="Castellar" pitchFamily="18" charset="0"/>
              </a:rPr>
              <a:t>trabaja</a:t>
            </a:r>
            <a:r>
              <a:rPr lang="en-US" dirty="0" smtClean="0">
                <a:latin typeface="Castellar" pitchFamily="18" charset="0"/>
              </a:rPr>
              <a:t> de </a:t>
            </a:r>
            <a:r>
              <a:rPr lang="es-ES" dirty="0" smtClean="0">
                <a:latin typeface="Castellar" pitchFamily="18" charset="0"/>
              </a:rPr>
              <a:t>ama</a:t>
            </a:r>
            <a:r>
              <a:rPr lang="en-US" dirty="0" smtClean="0">
                <a:latin typeface="Castellar" pitchFamily="18" charset="0"/>
              </a:rPr>
              <a:t> de casa y </a:t>
            </a:r>
            <a:r>
              <a:rPr lang="en-US" dirty="0" err="1" smtClean="0">
                <a:latin typeface="Castellar" pitchFamily="18" charset="0"/>
              </a:rPr>
              <a:t>es</a:t>
            </a:r>
            <a:r>
              <a:rPr lang="en-US" dirty="0" smtClean="0">
                <a:latin typeface="Castellar" pitchFamily="18" charset="0"/>
              </a:rPr>
              <a:t> un </a:t>
            </a:r>
            <a:r>
              <a:rPr lang="en-US" dirty="0" err="1" smtClean="0">
                <a:latin typeface="Castellar" pitchFamily="18" charset="0"/>
              </a:rPr>
              <a:t>trabajo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muy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importante</a:t>
            </a:r>
            <a:r>
              <a:rPr lang="en-US" dirty="0" smtClean="0">
                <a:latin typeface="Castellar" pitchFamily="18" charset="0"/>
              </a:rPr>
              <a:t> en mi </a:t>
            </a:r>
            <a:r>
              <a:rPr lang="es-ES" dirty="0" smtClean="0">
                <a:latin typeface="Castellar" pitchFamily="18" charset="0"/>
              </a:rPr>
              <a:t>familia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ya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que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ademas</a:t>
            </a:r>
            <a:r>
              <a:rPr lang="en-US" dirty="0" smtClean="0">
                <a:latin typeface="Castellar" pitchFamily="18" charset="0"/>
              </a:rPr>
              <a:t> de  </a:t>
            </a:r>
            <a:r>
              <a:rPr lang="en-US" dirty="0" err="1" smtClean="0">
                <a:latin typeface="Castellar" pitchFamily="18" charset="0"/>
              </a:rPr>
              <a:t>limpiar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s-ES" dirty="0" smtClean="0">
                <a:latin typeface="Castellar" pitchFamily="18" charset="0"/>
              </a:rPr>
              <a:t>lavar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n-US" dirty="0" err="1" smtClean="0">
                <a:latin typeface="Castellar" pitchFamily="18" charset="0"/>
              </a:rPr>
              <a:t>ordenar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n-US" dirty="0" err="1" smtClean="0">
                <a:latin typeface="Castellar" pitchFamily="18" charset="0"/>
              </a:rPr>
              <a:t>cocinar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n-US" dirty="0" err="1" smtClean="0">
                <a:latin typeface="Castellar" pitchFamily="18" charset="0"/>
              </a:rPr>
              <a:t>siempre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esta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atenta</a:t>
            </a:r>
            <a:r>
              <a:rPr lang="en-US" dirty="0" smtClean="0">
                <a:latin typeface="Castellar" pitchFamily="18" charset="0"/>
              </a:rPr>
              <a:t> a mi y a </a:t>
            </a:r>
            <a:r>
              <a:rPr lang="en-US" dirty="0" err="1" smtClean="0">
                <a:latin typeface="Castellar" pitchFamily="18" charset="0"/>
              </a:rPr>
              <a:t>toda</a:t>
            </a:r>
            <a:r>
              <a:rPr lang="en-US" dirty="0" smtClean="0">
                <a:latin typeface="Castellar" pitchFamily="18" charset="0"/>
              </a:rPr>
              <a:t> la </a:t>
            </a:r>
            <a:r>
              <a:rPr lang="en-US" dirty="0" err="1" smtClean="0">
                <a:latin typeface="Castellar" pitchFamily="18" charset="0"/>
              </a:rPr>
              <a:t>familia</a:t>
            </a:r>
            <a:r>
              <a:rPr lang="en-US" dirty="0" smtClean="0">
                <a:latin typeface="Castellar" pitchFamily="18" charset="0"/>
              </a:rPr>
              <a:t>. Ella </a:t>
            </a:r>
            <a:r>
              <a:rPr lang="en-US" dirty="0" err="1" smtClean="0">
                <a:latin typeface="Castellar" pitchFamily="18" charset="0"/>
              </a:rPr>
              <a:t>trabaja</a:t>
            </a:r>
            <a:r>
              <a:rPr lang="en-US" dirty="0" smtClean="0">
                <a:latin typeface="Castellar" pitchFamily="18" charset="0"/>
              </a:rPr>
              <a:t> en mi casa </a:t>
            </a:r>
            <a:r>
              <a:rPr lang="en-US" dirty="0" err="1" smtClean="0">
                <a:latin typeface="Castellar" pitchFamily="18" charset="0"/>
              </a:rPr>
              <a:t>pero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ademas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tambien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nos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busca</a:t>
            </a:r>
            <a:r>
              <a:rPr lang="en-US" dirty="0" smtClean="0">
                <a:latin typeface="Castellar" pitchFamily="18" charset="0"/>
              </a:rPr>
              <a:t> a la </a:t>
            </a:r>
            <a:r>
              <a:rPr lang="en-US" dirty="0" err="1" smtClean="0">
                <a:latin typeface="Castellar" pitchFamily="18" charset="0"/>
              </a:rPr>
              <a:t>escuela</a:t>
            </a:r>
            <a:r>
              <a:rPr lang="en-US" dirty="0" smtClean="0">
                <a:latin typeface="Castellar" pitchFamily="18" charset="0"/>
              </a:rPr>
              <a:t>, </a:t>
            </a:r>
            <a:r>
              <a:rPr lang="en-US" dirty="0" err="1" smtClean="0">
                <a:latin typeface="Castellar" pitchFamily="18" charset="0"/>
              </a:rPr>
              <a:t>hace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las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compras</a:t>
            </a:r>
            <a:r>
              <a:rPr lang="en-US" dirty="0" smtClean="0">
                <a:latin typeface="Castellar" pitchFamily="18" charset="0"/>
              </a:rPr>
              <a:t>, etc.  </a:t>
            </a:r>
            <a:endParaRPr lang="es-ES" dirty="0">
              <a:latin typeface="Castellar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heroina</a:t>
            </a:r>
            <a:r>
              <a:rPr lang="en-US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Castellar" pitchFamily="18" charset="0"/>
              </a:rPr>
              <a:t>Mi mama </a:t>
            </a:r>
            <a:r>
              <a:rPr lang="en-US" dirty="0" err="1" smtClean="0">
                <a:latin typeface="Castellar" pitchFamily="18" charset="0"/>
              </a:rPr>
              <a:t>es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una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heroina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para</a:t>
            </a:r>
            <a:r>
              <a:rPr lang="en-US" dirty="0" smtClean="0">
                <a:latin typeface="Castellar" pitchFamily="18" charset="0"/>
              </a:rPr>
              <a:t> mi </a:t>
            </a:r>
            <a:r>
              <a:rPr lang="en-US" dirty="0" err="1" smtClean="0">
                <a:latin typeface="Castellar" pitchFamily="18" charset="0"/>
              </a:rPr>
              <a:t>porque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siempre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esta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conmigo</a:t>
            </a:r>
            <a:r>
              <a:rPr lang="en-US" dirty="0" smtClean="0">
                <a:latin typeface="Castellar" pitchFamily="18" charset="0"/>
              </a:rPr>
              <a:t>, me </a:t>
            </a:r>
            <a:r>
              <a:rPr lang="en-US" dirty="0" err="1" smtClean="0">
                <a:latin typeface="Castellar" pitchFamily="18" charset="0"/>
              </a:rPr>
              <a:t>cuida</a:t>
            </a:r>
            <a:r>
              <a:rPr lang="en-US" dirty="0" smtClean="0">
                <a:latin typeface="Castellar" pitchFamily="18" charset="0"/>
              </a:rPr>
              <a:t> y se </a:t>
            </a:r>
            <a:r>
              <a:rPr lang="en-US" dirty="0" err="1" smtClean="0">
                <a:latin typeface="Castellar" pitchFamily="18" charset="0"/>
              </a:rPr>
              <a:t>encarga</a:t>
            </a:r>
            <a:r>
              <a:rPr lang="en-US" dirty="0" smtClean="0">
                <a:latin typeface="Castellar" pitchFamily="18" charset="0"/>
              </a:rPr>
              <a:t> de </a:t>
            </a:r>
            <a:r>
              <a:rPr lang="en-US" dirty="0" err="1" smtClean="0">
                <a:latin typeface="Castellar" pitchFamily="18" charset="0"/>
              </a:rPr>
              <a:t>todo</a:t>
            </a:r>
            <a:r>
              <a:rPr lang="en-US" dirty="0" smtClean="0">
                <a:latin typeface="Castellar" pitchFamily="18" charset="0"/>
              </a:rPr>
              <a:t> lo </a:t>
            </a:r>
            <a:r>
              <a:rPr lang="en-US" dirty="0" err="1" smtClean="0">
                <a:latin typeface="Castellar" pitchFamily="18" charset="0"/>
              </a:rPr>
              <a:t>que</a:t>
            </a:r>
            <a:r>
              <a:rPr lang="en-US" dirty="0" smtClean="0">
                <a:latin typeface="Castellar" pitchFamily="18" charset="0"/>
              </a:rPr>
              <a:t> </a:t>
            </a:r>
            <a:r>
              <a:rPr lang="en-US" dirty="0" err="1" smtClean="0">
                <a:latin typeface="Castellar" pitchFamily="18" charset="0"/>
              </a:rPr>
              <a:t>pasa</a:t>
            </a:r>
            <a:r>
              <a:rPr lang="en-US" dirty="0" smtClean="0">
                <a:latin typeface="Castellar" pitchFamily="18" charset="0"/>
              </a:rPr>
              <a:t> en </a:t>
            </a:r>
            <a:r>
              <a:rPr lang="en-US" smtClean="0">
                <a:latin typeface="Castellar" pitchFamily="18" charset="0"/>
              </a:rPr>
              <a:t>mi casa.</a:t>
            </a:r>
            <a:endParaRPr lang="es-ES" dirty="0">
              <a:latin typeface="Castellar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127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Vértice</vt:lpstr>
      <vt:lpstr>una heroína en mi familia</vt:lpstr>
      <vt:lpstr>Mi mama</vt:lpstr>
      <vt:lpstr>El trabajo de mi mama </vt:lpstr>
      <vt:lpstr>Por que es una heroina?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emachines</dc:creator>
  <cp:lastModifiedBy>emachines</cp:lastModifiedBy>
  <cp:revision>4</cp:revision>
  <dcterms:created xsi:type="dcterms:W3CDTF">2012-05-03T20:59:26Z</dcterms:created>
  <dcterms:modified xsi:type="dcterms:W3CDTF">2012-05-03T21:32:44Z</dcterms:modified>
</cp:coreProperties>
</file>