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4842A-2344-4E84-B6F4-1E6BC0627546}" type="datetimeFigureOut">
              <a:rPr lang="es-AR" smtClean="0"/>
              <a:t>01/05/2012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DC07B-4502-45AA-A873-656B97A7F8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4842A-2344-4E84-B6F4-1E6BC0627546}" type="datetimeFigureOut">
              <a:rPr lang="es-AR" smtClean="0"/>
              <a:t>01/05/2012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DC07B-4502-45AA-A873-656B97A7F8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4842A-2344-4E84-B6F4-1E6BC0627546}" type="datetimeFigureOut">
              <a:rPr lang="es-AR" smtClean="0"/>
              <a:t>01/05/2012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DC07B-4502-45AA-A873-656B97A7F8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4842A-2344-4E84-B6F4-1E6BC0627546}" type="datetimeFigureOut">
              <a:rPr lang="es-AR" smtClean="0"/>
              <a:t>01/05/2012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DC07B-4502-45AA-A873-656B97A7F8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4842A-2344-4E84-B6F4-1E6BC0627546}" type="datetimeFigureOut">
              <a:rPr lang="es-AR" smtClean="0"/>
              <a:t>01/05/2012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DC07B-4502-45AA-A873-656B97A7F8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4842A-2344-4E84-B6F4-1E6BC0627546}" type="datetimeFigureOut">
              <a:rPr lang="es-AR" smtClean="0"/>
              <a:t>01/05/2012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DC07B-4502-45AA-A873-656B97A7F8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4842A-2344-4E84-B6F4-1E6BC0627546}" type="datetimeFigureOut">
              <a:rPr lang="es-AR" smtClean="0"/>
              <a:t>01/05/2012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DC07B-4502-45AA-A873-656B97A7F8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4842A-2344-4E84-B6F4-1E6BC0627546}" type="datetimeFigureOut">
              <a:rPr lang="es-AR" smtClean="0"/>
              <a:t>01/05/2012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DC07B-4502-45AA-A873-656B97A7F8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4842A-2344-4E84-B6F4-1E6BC0627546}" type="datetimeFigureOut">
              <a:rPr lang="es-AR" smtClean="0"/>
              <a:t>01/05/2012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DC07B-4502-45AA-A873-656B97A7F8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4842A-2344-4E84-B6F4-1E6BC0627546}" type="datetimeFigureOut">
              <a:rPr lang="es-AR" smtClean="0"/>
              <a:t>01/05/2012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DC07B-4502-45AA-A873-656B97A7F8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4842A-2344-4E84-B6F4-1E6BC0627546}" type="datetimeFigureOut">
              <a:rPr lang="es-AR" smtClean="0"/>
              <a:t>01/05/2012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DC07B-4502-45AA-A873-656B97A7F8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4842A-2344-4E84-B6F4-1E6BC0627546}" type="datetimeFigureOut">
              <a:rPr lang="es-AR" smtClean="0"/>
              <a:t>01/05/2012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DC07B-4502-45AA-A873-656B97A7F8EA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64318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>
                <a:latin typeface="Algerian" pitchFamily="82" charset="0"/>
              </a:rPr>
              <a:t>Proyecto de Ciencias Sociales</a:t>
            </a:r>
            <a:endParaRPr lang="es-AR" dirty="0">
              <a:latin typeface="Algerian" pitchFamily="82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0">
              <a:srgbClr val="03D4A8"/>
            </a:gs>
            <a:gs pos="0">
              <a:srgbClr val="03D4A8"/>
            </a:gs>
            <a:gs pos="0">
              <a:srgbClr val="03D4A8"/>
            </a:gs>
            <a:gs pos="0">
              <a:srgbClr val="03D4A8"/>
            </a:gs>
            <a:gs pos="0">
              <a:srgbClr val="03D4A8"/>
            </a:gs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571612"/>
            <a:ext cx="7772400" cy="1470025"/>
          </a:xfrm>
        </p:spPr>
        <p:txBody>
          <a:bodyPr>
            <a:noAutofit/>
          </a:bodyPr>
          <a:lstStyle/>
          <a:p>
            <a:r>
              <a:rPr lang="es-MX" sz="6000" dirty="0" smtClean="0">
                <a:latin typeface="Algerian" pitchFamily="82" charset="0"/>
              </a:rPr>
              <a:t>Una Heroína en mi Familia…</a:t>
            </a:r>
            <a:br>
              <a:rPr lang="es-MX" sz="6000" dirty="0" smtClean="0">
                <a:latin typeface="Algerian" pitchFamily="82" charset="0"/>
              </a:rPr>
            </a:br>
            <a:endParaRPr lang="es-AR" sz="6000" dirty="0">
              <a:latin typeface="Algerian" pitchFamily="8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643174" y="4714884"/>
            <a:ext cx="37147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dirty="0" smtClean="0">
                <a:latin typeface="Algerian" pitchFamily="82" charset="0"/>
              </a:rPr>
              <a:t>…mi mamá…</a:t>
            </a:r>
            <a:endParaRPr lang="es-AR" sz="4400" dirty="0">
              <a:latin typeface="Algerian" pitchFamily="82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571604" y="3571876"/>
            <a:ext cx="6715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>
                <a:latin typeface="Algerian" pitchFamily="82" charset="0"/>
              </a:rPr>
              <a:t>Rocio del </a:t>
            </a:r>
            <a:r>
              <a:rPr lang="es-MX" sz="3600" dirty="0" err="1" smtClean="0">
                <a:latin typeface="Algerian" pitchFamily="82" charset="0"/>
              </a:rPr>
              <a:t>Cármen</a:t>
            </a:r>
            <a:r>
              <a:rPr lang="es-MX" sz="3600" dirty="0" smtClean="0">
                <a:latin typeface="Algerian" pitchFamily="82" charset="0"/>
              </a:rPr>
              <a:t> Sotelo</a:t>
            </a:r>
            <a:endParaRPr lang="es-AR" sz="3600" dirty="0">
              <a:latin typeface="Algerian" pitchFamily="82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lgerian" pitchFamily="82" charset="0"/>
              </a:rPr>
              <a:t>¿De que trabaja?</a:t>
            </a:r>
            <a:endParaRPr lang="es-AR" dirty="0">
              <a:latin typeface="Algerian" pitchFamily="82" charset="0"/>
            </a:endParaRPr>
          </a:p>
        </p:txBody>
      </p:sp>
      <p:pic>
        <p:nvPicPr>
          <p:cNvPr id="5" name="4 Marcador de contenido" descr="IMG_152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214811" y="1714488"/>
            <a:ext cx="4471990" cy="4214842"/>
          </a:xfrm>
        </p:spPr>
      </p:pic>
      <p:sp>
        <p:nvSpPr>
          <p:cNvPr id="4" name="3 CuadroTexto"/>
          <p:cNvSpPr txBox="1"/>
          <p:nvPr/>
        </p:nvSpPr>
        <p:spPr>
          <a:xfrm>
            <a:off x="500034" y="1857364"/>
            <a:ext cx="292895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smtClean="0">
                <a:latin typeface="Aharoni" pitchFamily="2" charset="-79"/>
                <a:cs typeface="Aharoni" pitchFamily="2" charset="-79"/>
              </a:rPr>
              <a:t>Rocio, mi mama, trabaja de Contadora.</a:t>
            </a:r>
          </a:p>
          <a:p>
            <a:r>
              <a:rPr lang="es-MX" sz="3200" dirty="0" smtClean="0">
                <a:latin typeface="Aharoni" pitchFamily="2" charset="-79"/>
                <a:cs typeface="Aharoni" pitchFamily="2" charset="-79"/>
              </a:rPr>
              <a:t>Ejerce su profesión hace 17 años.</a:t>
            </a:r>
            <a:endParaRPr lang="es-AR" sz="32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>
                <a:alpha val="35000"/>
              </a:srgbClr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lgerian" pitchFamily="82" charset="0"/>
              </a:rPr>
              <a:t>¿Por qué es importante?</a:t>
            </a:r>
            <a:endParaRPr lang="es-AR" dirty="0">
              <a:latin typeface="Algerian" pitchFamily="82" charset="0"/>
            </a:endParaRPr>
          </a:p>
        </p:txBody>
      </p:sp>
      <p:pic>
        <p:nvPicPr>
          <p:cNvPr id="5" name="4 Marcador de contenido" descr="IMG_151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57686" y="1643050"/>
            <a:ext cx="4186237" cy="4143404"/>
          </a:xfrm>
        </p:spPr>
      </p:pic>
      <p:sp>
        <p:nvSpPr>
          <p:cNvPr id="4" name="3 CuadroTexto"/>
          <p:cNvSpPr txBox="1"/>
          <p:nvPr/>
        </p:nvSpPr>
        <p:spPr>
          <a:xfrm>
            <a:off x="428596" y="1857364"/>
            <a:ext cx="32861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smtClean="0">
                <a:latin typeface="Aharoni" pitchFamily="2" charset="-79"/>
                <a:cs typeface="Aharoni" pitchFamily="2" charset="-79"/>
              </a:rPr>
              <a:t>Es importante porque colabora en la mantención de la familia y de la casa.</a:t>
            </a:r>
            <a:endParaRPr lang="es-AR" sz="32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lgerian" pitchFamily="82" charset="0"/>
              </a:rPr>
              <a:t>¿Dónde Trabaja?</a:t>
            </a:r>
            <a:endParaRPr lang="es-AR" dirty="0">
              <a:latin typeface="Algerian" pitchFamily="82" charset="0"/>
            </a:endParaRPr>
          </a:p>
        </p:txBody>
      </p:sp>
      <p:pic>
        <p:nvPicPr>
          <p:cNvPr id="5" name="4 Marcador de contenido" descr="IMG_1515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 rot="5400000">
            <a:off x="3990969" y="1962142"/>
            <a:ext cx="4648241" cy="3486181"/>
          </a:xfrm>
        </p:spPr>
      </p:pic>
      <p:sp>
        <p:nvSpPr>
          <p:cNvPr id="4" name="3 CuadroTexto"/>
          <p:cNvSpPr txBox="1"/>
          <p:nvPr/>
        </p:nvSpPr>
        <p:spPr>
          <a:xfrm>
            <a:off x="285720" y="2000240"/>
            <a:ext cx="342902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smtClean="0">
                <a:latin typeface="Aharoni" pitchFamily="2" charset="-79"/>
                <a:cs typeface="Aharoni" pitchFamily="2" charset="-79"/>
              </a:rPr>
              <a:t>Ella trabaja en un estudio contable junto a mi papá, ubicado en nuestra residencia.</a:t>
            </a:r>
            <a:endParaRPr lang="es-AR" sz="32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lgerian" pitchFamily="82" charset="0"/>
              </a:rPr>
              <a:t>¿Con quien trabaja?</a:t>
            </a:r>
            <a:endParaRPr lang="es-AR" dirty="0">
              <a:latin typeface="Algerian" pitchFamily="82" charset="0"/>
            </a:endParaRPr>
          </a:p>
        </p:txBody>
      </p:sp>
      <p:pic>
        <p:nvPicPr>
          <p:cNvPr id="5" name="4 Marcador de contenido" descr="IMG_151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6116" y="1928802"/>
            <a:ext cx="4686304" cy="3514728"/>
          </a:xfrm>
        </p:spPr>
      </p:pic>
      <p:sp>
        <p:nvSpPr>
          <p:cNvPr id="4" name="3 CuadroTexto"/>
          <p:cNvSpPr txBox="1"/>
          <p:nvPr/>
        </p:nvSpPr>
        <p:spPr>
          <a:xfrm>
            <a:off x="285720" y="2071678"/>
            <a:ext cx="21431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smtClean="0">
                <a:latin typeface="Aharoni" pitchFamily="2" charset="-79"/>
                <a:cs typeface="Aharoni" pitchFamily="2" charset="-79"/>
              </a:rPr>
              <a:t>Trabaja con mi papa, Javier Flores.</a:t>
            </a:r>
            <a:endParaRPr lang="es-AR" sz="32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928934"/>
            <a:ext cx="8229600" cy="1143000"/>
          </a:xfrm>
        </p:spPr>
        <p:txBody>
          <a:bodyPr>
            <a:normAutofit/>
          </a:bodyPr>
          <a:lstStyle/>
          <a:p>
            <a:r>
              <a:rPr lang="es-MX" sz="5400" dirty="0" smtClean="0">
                <a:latin typeface="Algerian" pitchFamily="82" charset="0"/>
              </a:rPr>
              <a:t>Fin…</a:t>
            </a:r>
            <a:endParaRPr lang="es-AR" sz="5400" dirty="0">
              <a:latin typeface="Algerian" pitchFamily="82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</TotalTime>
  <Words>95</Words>
  <Application>Microsoft Office PowerPoint</Application>
  <PresentationFormat>Presentación en pantalla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Proyecto de Ciencias Sociales</vt:lpstr>
      <vt:lpstr>Una Heroína en mi Familia… </vt:lpstr>
      <vt:lpstr>¿De que trabaja?</vt:lpstr>
      <vt:lpstr>¿Por qué es importante?</vt:lpstr>
      <vt:lpstr>¿Dónde Trabaja?</vt:lpstr>
      <vt:lpstr>¿Con quien trabaja?</vt:lpstr>
      <vt:lpstr>Fin…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de Ciencias Sociales</dc:title>
  <dc:creator>user</dc:creator>
  <cp:lastModifiedBy>user</cp:lastModifiedBy>
  <cp:revision>7</cp:revision>
  <dcterms:created xsi:type="dcterms:W3CDTF">2012-05-01T18:14:03Z</dcterms:created>
  <dcterms:modified xsi:type="dcterms:W3CDTF">2012-05-02T09:31:01Z</dcterms:modified>
</cp:coreProperties>
</file>