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8F6F2044-9437-4617-A693-6AFEB3FB8179}" type="datetimeFigureOut">
              <a:rPr lang="es-AR" smtClean="0"/>
              <a:t>03/05/2012</a:t>
            </a:fld>
            <a:endParaRPr lang="es-A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155AAD8-BE0A-44AE-B551-25A535C8661D}" type="slidenum">
              <a:rPr lang="es-AR" smtClean="0"/>
              <a:t>‹Nº›</a:t>
            </a:fld>
            <a:endParaRPr lang="es-A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F2044-9437-4617-A693-6AFEB3FB8179}" type="datetimeFigureOut">
              <a:rPr lang="es-AR" smtClean="0"/>
              <a:t>03/05/2012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5AAD8-BE0A-44AE-B551-25A535C8661D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F2044-9437-4617-A693-6AFEB3FB8179}" type="datetimeFigureOut">
              <a:rPr lang="es-AR" smtClean="0"/>
              <a:t>03/05/2012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5AAD8-BE0A-44AE-B551-25A535C8661D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F2044-9437-4617-A693-6AFEB3FB8179}" type="datetimeFigureOut">
              <a:rPr lang="es-AR" smtClean="0"/>
              <a:t>03/05/2012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5AAD8-BE0A-44AE-B551-25A535C8661D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F2044-9437-4617-A693-6AFEB3FB8179}" type="datetimeFigureOut">
              <a:rPr lang="es-AR" smtClean="0"/>
              <a:t>03/05/2012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5AAD8-BE0A-44AE-B551-25A535C8661D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F2044-9437-4617-A693-6AFEB3FB8179}" type="datetimeFigureOut">
              <a:rPr lang="es-AR" smtClean="0"/>
              <a:t>03/05/2012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5AAD8-BE0A-44AE-B551-25A535C8661D}" type="slidenum">
              <a:rPr lang="es-AR" smtClean="0"/>
              <a:t>‹Nº›</a:t>
            </a:fld>
            <a:endParaRPr lang="es-A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F2044-9437-4617-A693-6AFEB3FB8179}" type="datetimeFigureOut">
              <a:rPr lang="es-AR" smtClean="0"/>
              <a:t>03/05/2012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5AAD8-BE0A-44AE-B551-25A535C8661D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F2044-9437-4617-A693-6AFEB3FB8179}" type="datetimeFigureOut">
              <a:rPr lang="es-AR" smtClean="0"/>
              <a:t>03/05/2012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5AAD8-BE0A-44AE-B551-25A535C8661D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F2044-9437-4617-A693-6AFEB3FB8179}" type="datetimeFigureOut">
              <a:rPr lang="es-AR" smtClean="0"/>
              <a:t>03/05/2012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5AAD8-BE0A-44AE-B551-25A535C8661D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F2044-9437-4617-A693-6AFEB3FB8179}" type="datetimeFigureOut">
              <a:rPr lang="es-AR" smtClean="0"/>
              <a:t>03/05/2012</a:t>
            </a:fld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5AAD8-BE0A-44AE-B551-25A535C8661D}" type="slidenum">
              <a:rPr lang="es-AR" smtClean="0"/>
              <a:t>‹Nº›</a:t>
            </a:fld>
            <a:endParaRPr lang="es-A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A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F2044-9437-4617-A693-6AFEB3FB8179}" type="datetimeFigureOut">
              <a:rPr lang="es-AR" smtClean="0"/>
              <a:t>03/05/2012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5AAD8-BE0A-44AE-B551-25A535C8661D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8F6F2044-9437-4617-A693-6AFEB3FB8179}" type="datetimeFigureOut">
              <a:rPr lang="es-AR" smtClean="0"/>
              <a:t>03/05/2012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3155AAD8-BE0A-44AE-B551-25A535C8661D}" type="slidenum">
              <a:rPr lang="es-AR" smtClean="0"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2448716"/>
          </a:xfrm>
        </p:spPr>
        <p:txBody>
          <a:bodyPr>
            <a:normAutofit/>
          </a:bodyPr>
          <a:lstStyle/>
          <a:p>
            <a:pPr algn="ctr"/>
            <a:r>
              <a:rPr lang="es-AR" sz="4800" b="1" i="1" dirty="0" smtClean="0">
                <a:latin typeface="Calibri" pitchFamily="34" charset="0"/>
                <a:cs typeface="Calibri" pitchFamily="34" charset="0"/>
              </a:rPr>
              <a:t>La heroína de  mi familia </a:t>
            </a:r>
            <a:endParaRPr lang="es-AR" sz="4800" b="1" i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114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sz="3200" b="1" i="1" u="sng" dirty="0">
                <a:solidFill>
                  <a:schemeClr val="accent4">
                    <a:lumMod val="50000"/>
                  </a:schemeClr>
                </a:solidFill>
              </a:rPr>
              <a:t>Nombre</a:t>
            </a:r>
            <a:r>
              <a:rPr lang="es-AR" sz="3200" b="1" i="1" dirty="0">
                <a:solidFill>
                  <a:schemeClr val="accent4">
                    <a:lumMod val="50000"/>
                  </a:schemeClr>
                </a:solidFill>
              </a:rPr>
              <a:t> : Lourdes </a:t>
            </a:r>
            <a:r>
              <a:rPr lang="es-AR" sz="3200" b="1" i="1" dirty="0" err="1">
                <a:solidFill>
                  <a:schemeClr val="accent4">
                    <a:lumMod val="50000"/>
                  </a:schemeClr>
                </a:solidFill>
              </a:rPr>
              <a:t>Fia</a:t>
            </a:r>
            <a:r>
              <a:rPr lang="es-AR" sz="3200" b="1" i="1" dirty="0">
                <a:solidFill>
                  <a:schemeClr val="accent4">
                    <a:lumMod val="50000"/>
                  </a:schemeClr>
                </a:solidFill>
              </a:rPr>
              <a:t> greco </a:t>
            </a:r>
            <a:endParaRPr lang="es-AR" sz="3200" b="1" i="1" dirty="0" smtClean="0">
              <a:solidFill>
                <a:schemeClr val="accent4">
                  <a:lumMod val="50000"/>
                </a:schemeClr>
              </a:solidFill>
            </a:endParaRPr>
          </a:p>
          <a:p>
            <a:endParaRPr lang="es-AR" sz="3200" b="1" i="1" dirty="0" smtClean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es-AR" sz="3200" b="1" i="1" dirty="0" smtClean="0">
                <a:solidFill>
                  <a:schemeClr val="accent4">
                    <a:lumMod val="50000"/>
                  </a:schemeClr>
                </a:solidFill>
              </a:rPr>
              <a:t>Nació </a:t>
            </a:r>
            <a:r>
              <a:rPr lang="es-AR" sz="3200" b="1" i="1" dirty="0" smtClean="0">
                <a:solidFill>
                  <a:schemeClr val="accent4">
                    <a:lumMod val="50000"/>
                  </a:schemeClr>
                </a:solidFill>
              </a:rPr>
              <a:t>en Uruguay ,después se mudo argentina y estudia medicina forense de la rama de psiquiatría</a:t>
            </a:r>
            <a:endParaRPr lang="es-AR" sz="3200" b="1" i="1" dirty="0">
              <a:solidFill>
                <a:schemeClr val="accent4">
                  <a:lumMod val="50000"/>
                </a:schemeClr>
              </a:solidFill>
            </a:endParaRPr>
          </a:p>
          <a:p>
            <a:endParaRPr lang="es-AR" dirty="0" smtClean="0"/>
          </a:p>
        </p:txBody>
      </p:sp>
    </p:spTree>
    <p:extLst>
      <p:ext uri="{BB962C8B-B14F-4D97-AF65-F5344CB8AC3E}">
        <p14:creationId xmlns:p14="http://schemas.microsoft.com/office/powerpoint/2010/main" val="27126826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6000" b="1" i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TRABAJOS</a:t>
            </a:r>
            <a:endParaRPr lang="es-AR" sz="6000" b="1" i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AR" sz="2800" b="1" i="1" dirty="0" smtClean="0">
                <a:solidFill>
                  <a:schemeClr val="accent2">
                    <a:lumMod val="50000"/>
                  </a:schemeClr>
                </a:solidFill>
              </a:rPr>
              <a:t>Trabaja de en psiquiatría general, tienes tres trabajos :el primero es el la “superintendencia de riesgo de trabajo", la otra es en el “</a:t>
            </a:r>
            <a:r>
              <a:rPr lang="es-AR" sz="2800" b="1" i="1" dirty="0" err="1" smtClean="0">
                <a:solidFill>
                  <a:schemeClr val="accent2">
                    <a:lumMod val="50000"/>
                  </a:schemeClr>
                </a:solidFill>
              </a:rPr>
              <a:t>Mandic</a:t>
            </a:r>
            <a:r>
              <a:rPr lang="es-AR" sz="2800" b="1" i="1" dirty="0" smtClean="0">
                <a:solidFill>
                  <a:schemeClr val="accent2">
                    <a:lumMod val="50000"/>
                  </a:schemeClr>
                </a:solidFill>
              </a:rPr>
              <a:t>” que es un instituto de rehabilitación para niños especiales  ,y su ultimo trabajo es que </a:t>
            </a:r>
            <a:r>
              <a:rPr lang="es-AR" sz="2800" b="1" i="1" dirty="0" smtClean="0">
                <a:solidFill>
                  <a:schemeClr val="accent2">
                    <a:lumMod val="50000"/>
                  </a:schemeClr>
                </a:solidFill>
              </a:rPr>
              <a:t>atiende en un consultorio  </a:t>
            </a:r>
            <a:endParaRPr lang="es-AR" sz="28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562588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61</TotalTime>
  <Words>78</Words>
  <Application>Microsoft Office PowerPoint</Application>
  <PresentationFormat>Presentación en pantalla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Austin</vt:lpstr>
      <vt:lpstr>La heroína de  mi familia </vt:lpstr>
      <vt:lpstr>Presentación de PowerPoint</vt:lpstr>
      <vt:lpstr>TRABAJOS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 heroína</dc:title>
  <dc:creator>Lourdes</dc:creator>
  <cp:lastModifiedBy>Lourdes</cp:lastModifiedBy>
  <cp:revision>6</cp:revision>
  <dcterms:created xsi:type="dcterms:W3CDTF">2012-05-02T20:31:05Z</dcterms:created>
  <dcterms:modified xsi:type="dcterms:W3CDTF">2012-05-03T23:24:39Z</dcterms:modified>
</cp:coreProperties>
</file>