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1D159-DB1E-46C6-B535-522730187BE0}" type="datetimeFigureOut">
              <a:rPr lang="es-ES" smtClean="0"/>
              <a:pPr/>
              <a:t>03/05/2012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B3C63-9669-4282-B7A6-F711E0D64AD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B3C63-9669-4282-B7A6-F711E0D64AD7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8132-DBD8-4E90-A089-DBA08EB85D77}" type="datetimeFigureOut">
              <a:rPr lang="es-ES" smtClean="0"/>
              <a:pPr/>
              <a:t>03/05/2012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FB6A-38F5-4E98-809D-D2B45DE02C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8132-DBD8-4E90-A089-DBA08EB85D77}" type="datetimeFigureOut">
              <a:rPr lang="es-ES" smtClean="0"/>
              <a:pPr/>
              <a:t>03/05/2012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FB6A-38F5-4E98-809D-D2B45DE02C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8132-DBD8-4E90-A089-DBA08EB85D77}" type="datetimeFigureOut">
              <a:rPr lang="es-ES" smtClean="0"/>
              <a:pPr/>
              <a:t>03/05/2012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FB6A-38F5-4E98-809D-D2B45DE02C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8132-DBD8-4E90-A089-DBA08EB85D77}" type="datetimeFigureOut">
              <a:rPr lang="es-ES" smtClean="0"/>
              <a:pPr/>
              <a:t>03/05/2012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FB6A-38F5-4E98-809D-D2B45DE02C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8132-DBD8-4E90-A089-DBA08EB85D77}" type="datetimeFigureOut">
              <a:rPr lang="es-ES" smtClean="0"/>
              <a:pPr/>
              <a:t>03/05/2012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FB6A-38F5-4E98-809D-D2B45DE02C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8132-DBD8-4E90-A089-DBA08EB85D77}" type="datetimeFigureOut">
              <a:rPr lang="es-ES" smtClean="0"/>
              <a:pPr/>
              <a:t>03/05/2012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FB6A-38F5-4E98-809D-D2B45DE02C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8132-DBD8-4E90-A089-DBA08EB85D77}" type="datetimeFigureOut">
              <a:rPr lang="es-ES" smtClean="0"/>
              <a:pPr/>
              <a:t>03/05/2012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FB6A-38F5-4E98-809D-D2B45DE02C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8132-DBD8-4E90-A089-DBA08EB85D77}" type="datetimeFigureOut">
              <a:rPr lang="es-ES" smtClean="0"/>
              <a:pPr/>
              <a:t>03/05/2012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FB6A-38F5-4E98-809D-D2B45DE02C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8132-DBD8-4E90-A089-DBA08EB85D77}" type="datetimeFigureOut">
              <a:rPr lang="es-ES" smtClean="0"/>
              <a:pPr/>
              <a:t>03/05/2012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FB6A-38F5-4E98-809D-D2B45DE02C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8132-DBD8-4E90-A089-DBA08EB85D77}" type="datetimeFigureOut">
              <a:rPr lang="es-ES" smtClean="0"/>
              <a:pPr/>
              <a:t>03/05/2012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FB6A-38F5-4E98-809D-D2B45DE02C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8132-DBD8-4E90-A089-DBA08EB85D77}" type="datetimeFigureOut">
              <a:rPr lang="es-ES" smtClean="0"/>
              <a:pPr/>
              <a:t>03/05/2012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B2CFB6A-38F5-4E98-809D-D2B45DE02C9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2C8132-DBD8-4E90-A089-DBA08EB85D77}" type="datetimeFigureOut">
              <a:rPr lang="es-ES" smtClean="0"/>
              <a:pPr/>
              <a:t>03/05/2012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B2CFB6A-38F5-4E98-809D-D2B45DE02C94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2132856"/>
            <a:ext cx="903528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7200" b="1" cap="all" spc="0" dirty="0" smtClean="0">
                <a:ln w="0"/>
                <a:solidFill>
                  <a:schemeClr val="tx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UNA HEROÍNA EN MI FAMILIA </a:t>
            </a:r>
            <a:endParaRPr lang="es-ES" sz="7200" b="1" cap="all" spc="0" dirty="0">
              <a:ln w="0"/>
              <a:solidFill>
                <a:schemeClr val="tx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Foto-05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276872"/>
            <a:ext cx="6010335" cy="4293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4 CuadroTexto"/>
          <p:cNvSpPr txBox="1"/>
          <p:nvPr/>
        </p:nvSpPr>
        <p:spPr>
          <a:xfrm>
            <a:off x="0" y="0"/>
            <a:ext cx="83884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bg1">
                    <a:lumMod val="10000"/>
                  </a:schemeClr>
                </a:solidFill>
              </a:rPr>
              <a:t>Mi mama se llama Laura</a:t>
            </a:r>
            <a:r>
              <a:rPr lang="es-ES" sz="2800" dirty="0" smtClean="0">
                <a:solidFill>
                  <a:schemeClr val="bg1">
                    <a:lumMod val="10000"/>
                  </a:schemeClr>
                </a:solidFill>
              </a:rPr>
              <a:t>, vive en Corrientes capital, y en el 2010 se fue a vivir a bs as, tiene </a:t>
            </a:r>
            <a:r>
              <a:rPr lang="es-ES" sz="2800" dirty="0" smtClean="0">
                <a:solidFill>
                  <a:schemeClr val="bg1">
                    <a:lumMod val="10000"/>
                  </a:schemeClr>
                </a:solidFill>
              </a:rPr>
              <a:t>43 años, su profesión es Lic. en kinesiología, pero también es especialista en rehabilitación  deportiva. Trabaja en consultorio privado </a:t>
            </a:r>
            <a:endParaRPr lang="es-ES" sz="2800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332656"/>
            <a:ext cx="8820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3" name="2 Imagen" descr="cumple oddi, leti, costa 0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4005064"/>
            <a:ext cx="3370192" cy="2527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Imagen" descr="cumple oddi, leti, costa 0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337720"/>
            <a:ext cx="3360373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Rectángulo"/>
          <p:cNvSpPr/>
          <p:nvPr/>
        </p:nvSpPr>
        <p:spPr>
          <a:xfrm>
            <a:off x="323528" y="0"/>
            <a:ext cx="823951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12700">
                  <a:noFill/>
                  <a:prstDash val="solid"/>
                </a:ln>
                <a:solidFill>
                  <a:schemeClr val="bg1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Para su trabajo ella utiliza…</a:t>
            </a:r>
            <a:endParaRPr lang="es-ES" sz="4800" b="1" cap="none" spc="0" dirty="0">
              <a:ln w="12700">
                <a:noFill/>
                <a:prstDash val="solid"/>
              </a:ln>
              <a:solidFill>
                <a:schemeClr val="bg1">
                  <a:lumMod val="1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6 Imagen" descr="BARBI DIEGO PAPÁ KINES PROMO 06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268760"/>
            <a:ext cx="2880320" cy="2442167"/>
          </a:xfrm>
          <a:prstGeom prst="rect">
            <a:avLst/>
          </a:prstGeom>
        </p:spPr>
      </p:pic>
      <p:pic>
        <p:nvPicPr>
          <p:cNvPr id="8" name="7 Imagen" descr="BARBI DIEGO PAPÁ KINES PROMO 06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20272" y="4653136"/>
            <a:ext cx="1728192" cy="1917192"/>
          </a:xfrm>
          <a:prstGeom prst="rect">
            <a:avLst/>
          </a:prstGeom>
        </p:spPr>
      </p:pic>
      <p:pic>
        <p:nvPicPr>
          <p:cNvPr id="9" name="8 Imagen" descr="BARBI DIEGO PAPÁ KINES PROMO 14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59832" y="1412776"/>
            <a:ext cx="2647600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9 Imagen" descr="BARBI DIEGO PAPÁ KINES PROMO 06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83760" y="1052736"/>
            <a:ext cx="1836712" cy="2860383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0" y="764704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FFFF00"/>
                </a:solidFill>
              </a:rPr>
              <a:t>VIBRO RELAX</a:t>
            </a:r>
            <a:endParaRPr lang="es-ES" sz="2800" dirty="0">
              <a:solidFill>
                <a:srgbClr val="FFFF00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699792" y="764704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FFFF00"/>
                </a:solidFill>
              </a:rPr>
              <a:t>MANCUERNA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5580112" y="764704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FFFF00"/>
                </a:solidFill>
              </a:rPr>
              <a:t>BOLSA DE ARENA</a:t>
            </a:r>
            <a:endParaRPr lang="es-ES" sz="2800" dirty="0">
              <a:solidFill>
                <a:srgbClr val="FFFF00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203848" y="3429000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FFFF00"/>
                </a:solidFill>
              </a:rPr>
              <a:t>MULTIPLEX</a:t>
            </a:r>
            <a:endParaRPr lang="es-ES" sz="2800" dirty="0">
              <a:solidFill>
                <a:srgbClr val="FFFF00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0" y="3645025"/>
            <a:ext cx="3131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FFFF00"/>
                </a:solidFill>
              </a:rPr>
              <a:t>MAGENTO TERAPIA </a:t>
            </a:r>
            <a:endParaRPr lang="es-ES" sz="2800" dirty="0">
              <a:solidFill>
                <a:srgbClr val="FFFF00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444208" y="3861048"/>
            <a:ext cx="2411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FFFF00"/>
                </a:solidFill>
              </a:rPr>
              <a:t>PELOTA DE GOMA 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endParaRPr lang="es-E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0" y="836712"/>
            <a:ext cx="88924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300" dirty="0" smtClean="0">
                <a:solidFill>
                  <a:schemeClr val="bg1">
                    <a:lumMod val="10000"/>
                  </a:schemeClr>
                </a:solidFill>
              </a:rPr>
              <a:t>Tratar a los pacientes derivados por el medico, con distintos diagnósticos : -Contracturas musculares. -Post operatorio de rodilla, cadera, hombro, codo. –Post yeso de tobillo, mano, etc. </a:t>
            </a:r>
          </a:p>
          <a:p>
            <a:r>
              <a:rPr lang="es-ES" sz="2300" dirty="0" smtClean="0">
                <a:solidFill>
                  <a:schemeClr val="bg1">
                    <a:lumMod val="10000"/>
                  </a:schemeClr>
                </a:solidFill>
              </a:rPr>
              <a:t>Cervicales, dorsalgias , lumbalgias, personas con artritis, artrosis, luxaciones, esguinces, desgarros musculares. También realiza masajes relajantes, descontracturantes.  Niños con problemas respiratorios. </a:t>
            </a:r>
            <a:endParaRPr lang="es-ES" sz="2300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7" name="6 Imagen" descr="BARBI DIEGO PAPÁ KINES PROMO 0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3212976"/>
            <a:ext cx="4043867" cy="3312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7 Imagen" descr="BARBI DIEGO PAPÁ KINES PROMO 0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996952"/>
            <a:ext cx="3241943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8 Rectángulo"/>
          <p:cNvSpPr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000" b="1" cap="all" spc="0" dirty="0" smtClean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SU TRABAJO CONSISTE EN…</a:t>
            </a:r>
            <a:endParaRPr lang="es-ES" sz="5000" b="1" cap="all" spc="0" dirty="0">
              <a:ln>
                <a:solidFill>
                  <a:schemeClr val="bg1">
                    <a:lumMod val="10000"/>
                  </a:schemeClr>
                </a:solidFill>
              </a:ln>
              <a:solidFill>
                <a:schemeClr val="bg1">
                  <a:lumMod val="1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4000" b="1" cap="all" dirty="0" smtClean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Estos  son algunos de los trabajos </a:t>
            </a:r>
            <a:endParaRPr lang="es-ES" sz="4000" b="1" cap="all" spc="0" dirty="0">
              <a:ln>
                <a:solidFill>
                  <a:schemeClr val="bg1">
                    <a:lumMod val="10000"/>
                  </a:schemeClr>
                </a:solidFill>
              </a:ln>
              <a:solidFill>
                <a:schemeClr val="bg1">
                  <a:lumMod val="1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4 Imagen" descr="trabajo mama 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92696"/>
            <a:ext cx="2736304" cy="3648406"/>
          </a:xfrm>
          <a:prstGeom prst="rect">
            <a:avLst/>
          </a:prstGeom>
        </p:spPr>
      </p:pic>
      <p:pic>
        <p:nvPicPr>
          <p:cNvPr id="6" name="5 Imagen" descr="trabajo mama 0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8549" y="1124744"/>
            <a:ext cx="3235451" cy="2426588"/>
          </a:xfrm>
          <a:prstGeom prst="rect">
            <a:avLst/>
          </a:prstGeom>
        </p:spPr>
      </p:pic>
      <p:pic>
        <p:nvPicPr>
          <p:cNvPr id="7" name="6 Imagen" descr="trabajo mama 0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293096"/>
            <a:ext cx="3067432" cy="2300574"/>
          </a:xfrm>
          <a:prstGeom prst="rect">
            <a:avLst/>
          </a:prstGeom>
        </p:spPr>
      </p:pic>
      <p:pic>
        <p:nvPicPr>
          <p:cNvPr id="8" name="7 Imagen" descr="trabajo mama 0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8496" y="3717032"/>
            <a:ext cx="3715504" cy="2786628"/>
          </a:xfrm>
          <a:prstGeom prst="rect">
            <a:avLst/>
          </a:prstGeom>
        </p:spPr>
      </p:pic>
      <p:pic>
        <p:nvPicPr>
          <p:cNvPr id="9" name="8 Imagen" descr="BARBI DIEGO PAPÁ KINES PROMO 08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59832" y="1844824"/>
            <a:ext cx="2755398" cy="2066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1052736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ES UNA HEROÍNA POR QUE….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23528" y="3140968"/>
            <a:ext cx="82089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bg1">
                    <a:lumMod val="10000"/>
                  </a:schemeClr>
                </a:solidFill>
              </a:rPr>
              <a:t>A pesar de que estuvimos un tiempo separadas me di cuenta que no se podría vivir  sin ella…  </a:t>
            </a:r>
          </a:p>
          <a:p>
            <a:r>
              <a:rPr lang="es-ES" sz="2800" b="1" dirty="0" smtClean="0">
                <a:solidFill>
                  <a:schemeClr val="bg1">
                    <a:lumMod val="10000"/>
                  </a:schemeClr>
                </a:solidFill>
              </a:rPr>
              <a:t>Valoro su personalidad y admiro su trabajo. </a:t>
            </a:r>
          </a:p>
          <a:p>
            <a:r>
              <a:rPr lang="es-ES" sz="2800" b="1" dirty="0" smtClean="0">
                <a:solidFill>
                  <a:schemeClr val="bg1">
                    <a:lumMod val="10000"/>
                  </a:schemeClr>
                </a:solidFill>
              </a:rPr>
              <a:t>Se esmera para darme lo que quiero y necesito. </a:t>
            </a:r>
            <a:endParaRPr lang="es-ES" sz="2800" b="1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Personalizado 4">
      <a:dk1>
        <a:srgbClr val="FF3398"/>
      </a:dk1>
      <a:lt1>
        <a:srgbClr val="FF99CC"/>
      </a:lt1>
      <a:dk2>
        <a:srgbClr val="FFADD5"/>
      </a:dk2>
      <a:lt2>
        <a:srgbClr val="FF9999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283</TotalTime>
  <Words>196</Words>
  <Application>Microsoft Office PowerPoint</Application>
  <PresentationFormat>Presentación en pantalla (4:3)</PresentationFormat>
  <Paragraphs>19</Paragraphs>
  <Slides>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Flujo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22</cp:revision>
  <dcterms:created xsi:type="dcterms:W3CDTF">2012-04-28T18:45:07Z</dcterms:created>
  <dcterms:modified xsi:type="dcterms:W3CDTF">2012-05-03T23:06:46Z</dcterms:modified>
</cp:coreProperties>
</file>