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D3E3DC-9BA0-4C50-8ABB-6DB91109ADFA}" type="datetimeFigureOut">
              <a:rPr lang="es-AR" smtClean="0"/>
              <a:t>06/09/2011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349A45-77C3-41F1-9F68-95F613086AC8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620688"/>
            <a:ext cx="65527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500" dirty="0" smtClean="0"/>
              <a:t>La heroína en mi familia</a:t>
            </a:r>
            <a:endParaRPr lang="es-AR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8000" dirty="0" smtClean="0"/>
              <a:t>Marcela Favaron</a:t>
            </a:r>
            <a:endParaRPr lang="es-AR" sz="8000" dirty="0"/>
          </a:p>
        </p:txBody>
      </p:sp>
      <p:pic>
        <p:nvPicPr>
          <p:cNvPr id="6" name="5 Imagen" descr="SAM_1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30019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404664"/>
            <a:ext cx="7498080" cy="4800600"/>
          </a:xfrm>
        </p:spPr>
        <p:txBody>
          <a:bodyPr/>
          <a:lstStyle/>
          <a:p>
            <a:r>
              <a:rPr lang="es-AR" dirty="0" smtClean="0"/>
              <a:t>Se llama Marcela Favaron</a:t>
            </a:r>
          </a:p>
          <a:p>
            <a:r>
              <a:rPr lang="es-AR" dirty="0" smtClean="0"/>
              <a:t>Nació el 21 de octubre de 1973</a:t>
            </a:r>
          </a:p>
          <a:p>
            <a:r>
              <a:rPr lang="es-AR" dirty="0" smtClean="0"/>
              <a:t>Tiene 38 años</a:t>
            </a:r>
          </a:p>
          <a:p>
            <a:r>
              <a:rPr lang="es-AR" dirty="0" smtClean="0"/>
              <a:t>Es ama de casa </a:t>
            </a:r>
          </a:p>
          <a:p>
            <a:endParaRPr lang="es-AR" dirty="0" smtClean="0"/>
          </a:p>
        </p:txBody>
      </p:sp>
      <p:pic>
        <p:nvPicPr>
          <p:cNvPr id="4" name="3 Imagen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5124061" cy="3843046"/>
          </a:xfrm>
          <a:prstGeom prst="rect">
            <a:avLst/>
          </a:prstGeom>
        </p:spPr>
      </p:pic>
      <p:pic>
        <p:nvPicPr>
          <p:cNvPr id="5" name="4 Imagen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861048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Rutina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Se despierta a las 6:30 para despertarnos a todos para ir al colegio</a:t>
            </a:r>
          </a:p>
          <a:p>
            <a:r>
              <a:rPr lang="es-AR" dirty="0" smtClean="0"/>
              <a:t>Hacer el desayuno</a:t>
            </a:r>
          </a:p>
          <a:p>
            <a:r>
              <a:rPr lang="es-AR" dirty="0" smtClean="0"/>
              <a:t>Se va al gimnasio</a:t>
            </a:r>
          </a:p>
          <a:p>
            <a:r>
              <a:rPr lang="es-AR" dirty="0" smtClean="0"/>
              <a:t>Hace el almuerzo</a:t>
            </a:r>
          </a:p>
          <a:p>
            <a:r>
              <a:rPr lang="es-AR" dirty="0" smtClean="0"/>
              <a:t>Duerme la siesta</a:t>
            </a:r>
          </a:p>
          <a:p>
            <a:r>
              <a:rPr lang="es-AR" dirty="0" smtClean="0"/>
              <a:t>Hace la merienda</a:t>
            </a:r>
          </a:p>
          <a:p>
            <a:r>
              <a:rPr lang="es-AR" dirty="0" smtClean="0"/>
              <a:t>Nos lleva a donde tengamos que ir ese día </a:t>
            </a:r>
          </a:p>
          <a:p>
            <a:r>
              <a:rPr lang="es-AR" dirty="0" smtClean="0"/>
              <a:t>Nos trae a casa</a:t>
            </a:r>
          </a:p>
          <a:p>
            <a:r>
              <a:rPr lang="es-AR" dirty="0" smtClean="0"/>
              <a:t>Prepara la cena</a:t>
            </a:r>
          </a:p>
          <a:p>
            <a:r>
              <a:rPr lang="es-AR" dirty="0" smtClean="0"/>
              <a:t>Duerme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Le gusta: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Pintar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Viajar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La playa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Tejer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Las tortas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Estar en familia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La ropa y los zapatos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No le gusta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Mentir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El frio</a:t>
            </a:r>
          </a:p>
        </p:txBody>
      </p:sp>
      <p:pic>
        <p:nvPicPr>
          <p:cNvPr id="4" name="3 Imagen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88640"/>
            <a:ext cx="4475990" cy="3356992"/>
          </a:xfrm>
          <a:prstGeom prst="rect">
            <a:avLst/>
          </a:prstGeom>
        </p:spPr>
      </p:pic>
      <p:pic>
        <p:nvPicPr>
          <p:cNvPr id="5" name="4 Imagen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149080"/>
            <a:ext cx="3216357" cy="241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0505" y="-675456"/>
            <a:ext cx="4733495" cy="3550121"/>
          </a:xfrm>
          <a:prstGeom prst="rect">
            <a:avLst/>
          </a:prstGeom>
        </p:spPr>
      </p:pic>
      <p:pic>
        <p:nvPicPr>
          <p:cNvPr id="6" name="5 Imagen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2" y="1844824"/>
            <a:ext cx="4379978" cy="3284984"/>
          </a:xfrm>
          <a:prstGeom prst="rect">
            <a:avLst/>
          </a:prstGeom>
        </p:spPr>
      </p:pic>
      <p:pic>
        <p:nvPicPr>
          <p:cNvPr id="7" name="6 Imagen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6832"/>
            <a:ext cx="4752528" cy="3564396"/>
          </a:xfrm>
          <a:prstGeom prst="rect">
            <a:avLst/>
          </a:prstGeom>
        </p:spPr>
      </p:pic>
      <p:pic>
        <p:nvPicPr>
          <p:cNvPr id="5" name="4 Imagen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4379979" cy="3284984"/>
          </a:xfrm>
          <a:prstGeom prst="rect">
            <a:avLst/>
          </a:prstGeom>
        </p:spPr>
      </p:pic>
      <p:pic>
        <p:nvPicPr>
          <p:cNvPr id="8" name="7 Imagen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573016"/>
            <a:ext cx="4091947" cy="306896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87624" y="55892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/>
              <a:t>FIN</a:t>
            </a:r>
            <a:endParaRPr lang="es-A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1">
      <a:dk1>
        <a:sysClr val="windowText" lastClr="000000"/>
      </a:dk1>
      <a:lt1>
        <a:sysClr val="window" lastClr="FFFFFF"/>
      </a:lt1>
      <a:dk2>
        <a:srgbClr val="FE19FF"/>
      </a:dk2>
      <a:lt2>
        <a:srgbClr val="5F0060"/>
      </a:lt2>
      <a:accent1>
        <a:srgbClr val="0000BF"/>
      </a:accent1>
      <a:accent2>
        <a:srgbClr val="9BBB59"/>
      </a:accent2>
      <a:accent3>
        <a:srgbClr val="D99694"/>
      </a:accent3>
      <a:accent4>
        <a:srgbClr val="E36C09"/>
      </a:accent4>
      <a:accent5>
        <a:srgbClr val="B7DDE8"/>
      </a:accent5>
      <a:accent6>
        <a:srgbClr val="0000FF"/>
      </a:accent6>
      <a:hlink>
        <a:srgbClr val="D7E3BC"/>
      </a:hlink>
      <a:folHlink>
        <a:srgbClr val="31859B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97</Words>
  <Application>Microsoft Office PowerPoint</Application>
  <PresentationFormat>Presentación en pantalla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Solsticio</vt:lpstr>
      <vt:lpstr>Diapositiva 1</vt:lpstr>
      <vt:lpstr>Marcela Favaron</vt:lpstr>
      <vt:lpstr>Diapositiva 3</vt:lpstr>
      <vt:lpstr>Rutina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</cp:revision>
  <dcterms:created xsi:type="dcterms:W3CDTF">2011-09-06T22:28:19Z</dcterms:created>
  <dcterms:modified xsi:type="dcterms:W3CDTF">2011-09-06T23:20:49Z</dcterms:modified>
</cp:coreProperties>
</file>