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9A5577-A230-480B-A033-9B51E82EA174}" type="datetimeFigureOut">
              <a:rPr lang="es-ES" smtClean="0"/>
              <a:pPr/>
              <a:t>03/05/2012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D351C3-A33C-4BDB-926E-CED0AFAB33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gali\Pictures\Power%20Point%20MAMA\Mariah%20Carey%20%20%20Heroe%20Lyrics.w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43174" y="1285860"/>
            <a:ext cx="5429288" cy="3429024"/>
          </a:xfrm>
        </p:spPr>
        <p:txBody>
          <a:bodyPr>
            <a:noAutofit/>
          </a:bodyPr>
          <a:lstStyle/>
          <a:p>
            <a:r>
              <a:rPr lang="es-ES" sz="9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Una heroína en mi familia</a:t>
            </a:r>
            <a:endParaRPr lang="es-ES" sz="96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3" name="Mariah Carey   Heroe Lyric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7972452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5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Mi mamá es contadora, y trabaja en Aguas de Corrientes.</a:t>
            </a:r>
            <a:endParaRPr lang="es-ES" sz="54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3 Imagen" descr="100_0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00372"/>
            <a:ext cx="4381504" cy="32861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4 Imagen" descr="2010-12-09-13-02-27-725829-680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214554"/>
            <a:ext cx="3484524" cy="2309817"/>
          </a:xfrm>
          <a:prstGeom prst="ellipse">
            <a:avLst/>
          </a:prstGeom>
        </p:spPr>
      </p:pic>
    </p:spTree>
  </p:cSld>
  <p:clrMapOvr>
    <a:masterClrMapping/>
  </p:clrMapOvr>
  <p:transition advClick="0" advTm="5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En Aguas de Corrientes, cumple la función de Gerente de Administración y Finanzas. Controla los bancos, hace balances y registra los ingresos de la empresa.</a:t>
            </a:r>
            <a:endParaRPr lang="es-ES" sz="44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3 Imagen" descr="IMG_0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357562"/>
            <a:ext cx="4286248" cy="321468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1000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71604" y="3786190"/>
            <a:ext cx="7358082" cy="2928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Una vez por semana realizan una reunión del Comité Ejecutivo en la que ella participa junto con gerentes de las demás áreas de la empresa.</a:t>
            </a:r>
            <a:endParaRPr lang="es-ES" sz="40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3 Imagen" descr="IMG_151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782" y="714356"/>
            <a:ext cx="6116680" cy="2786082"/>
          </a:xfrm>
          <a:prstGeom prst="roundRect">
            <a:avLst/>
          </a:prstGeom>
        </p:spPr>
      </p:pic>
    </p:spTree>
  </p:cSld>
  <p:clrMapOvr>
    <a:masterClrMapping/>
  </p:clrMapOvr>
  <p:transition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357290" y="500042"/>
            <a:ext cx="6072198" cy="5643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Al salir del trabajo, nos busca del colegio y vamos a casa a almorzar.</a:t>
            </a:r>
          </a:p>
          <a:p>
            <a:pPr>
              <a:buNone/>
            </a:pPr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Algunos días a la siesta, vamos juntas al gimnasio.</a:t>
            </a:r>
          </a:p>
          <a:p>
            <a:pPr>
              <a:buNone/>
            </a:pPr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Al volver se baña y vuelve a ir a trabajar, hasta las 8 de la noche cuando sale.</a:t>
            </a:r>
          </a:p>
          <a:p>
            <a:pPr>
              <a:buNone/>
            </a:pPr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Ciertos días me busca de hip hop, o sino vuelve a casa.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 advClick="0" advTm="10000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357166"/>
            <a:ext cx="5500726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En conclusión, es una persona  muy importante, es fundamental para que todo salga bien. Para que todo funcione como tiene que ser y para que todos siempre tengamos lo que necesitamos.</a:t>
            </a:r>
          </a:p>
          <a:p>
            <a:pPr>
              <a:buNone/>
            </a:pPr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Es única, es la mejor, sin ella nada seria lo mismo, es mi mamá y la amo.</a:t>
            </a:r>
            <a:endParaRPr lang="es-ES" sz="40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Picture 2" descr="C:\Users\magali\Pictures\CUMPLE BELKIS ´12\IMG_0784.JPG"/>
          <p:cNvPicPr>
            <a:picLocks noChangeAspect="1" noChangeArrowheads="1"/>
          </p:cNvPicPr>
          <p:nvPr/>
        </p:nvPicPr>
        <p:blipFill>
          <a:blip r:embed="rId2" cstate="print"/>
          <a:srcRect l="28801" t="9600" r="29799"/>
          <a:stretch>
            <a:fillRect/>
          </a:stretch>
        </p:blipFill>
        <p:spPr bwMode="auto">
          <a:xfrm>
            <a:off x="6286512" y="500042"/>
            <a:ext cx="2643206" cy="4328643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 advClick="0" advTm="15000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00_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82040" y="1233072"/>
            <a:ext cx="6847546" cy="513566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4 CuadroTexto"/>
          <p:cNvSpPr txBox="1"/>
          <p:nvPr/>
        </p:nvSpPr>
        <p:spPr>
          <a:xfrm>
            <a:off x="642910" y="28572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¡Esta es mi familia!</a:t>
            </a:r>
            <a:endParaRPr lang="es-ES" sz="96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00_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500306"/>
            <a:ext cx="4693909" cy="3520432"/>
          </a:xfrm>
          <a:prstGeom prst="flowChartDocumen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14612" y="5143512"/>
            <a:ext cx="5804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Mi mamá, mi heroína</a:t>
            </a:r>
            <a:endParaRPr lang="es-ES" sz="66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214290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Pero hay una persona muy pero muy importante en ella:</a:t>
            </a:r>
            <a:endParaRPr lang="es-ES" sz="66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Belkis Amarilla,</a:t>
            </a:r>
          </a:p>
          <a:p>
            <a:pPr>
              <a:buNone/>
            </a:pPr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así se llama. </a:t>
            </a:r>
            <a:endParaRPr lang="es-ES" sz="72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3 Imagen" descr="Cap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714356"/>
            <a:ext cx="2714644" cy="588002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_08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563" t="1748" r="15835"/>
          <a:stretch>
            <a:fillRect/>
          </a:stretch>
        </p:blipFill>
        <p:spPr>
          <a:xfrm>
            <a:off x="428596" y="357166"/>
            <a:ext cx="3118705" cy="3730636"/>
          </a:xfrm>
          <a:effectLst>
            <a:softEdge rad="127000"/>
          </a:effectLst>
          <a:scene3d>
            <a:camera prst="perspectiveRight"/>
            <a:lightRig rig="threePt" dir="t"/>
          </a:scene3d>
        </p:spPr>
      </p:pic>
      <p:sp>
        <p:nvSpPr>
          <p:cNvPr id="6" name="5 CuadroTexto"/>
          <p:cNvSpPr txBox="1"/>
          <p:nvPr/>
        </p:nvSpPr>
        <p:spPr>
          <a:xfrm>
            <a:off x="3929058" y="214290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Esta casada, con mi papá: Gustavo Falcón.</a:t>
            </a:r>
            <a:endParaRPr lang="es-ES" sz="72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4857760"/>
            <a:ext cx="6043626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88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Y tiene dos hijos</a:t>
            </a:r>
            <a:endParaRPr lang="es-ES" sz="88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3 Imagen" descr="100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85728"/>
            <a:ext cx="5394976" cy="4046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00100" y="171448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96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Un día en la vida de mi mamá</a:t>
            </a:r>
            <a:endParaRPr lang="es-ES" sz="96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143932" cy="342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Se levanta temprano, al igual que todos,</a:t>
            </a:r>
          </a:p>
          <a:p>
            <a:pPr>
              <a:buNone/>
            </a:pPr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para ir a trabajar.</a:t>
            </a:r>
          </a:p>
          <a:p>
            <a:pPr>
              <a:buNone/>
            </a:pPr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Prepara el desayuno, y después lo despierta</a:t>
            </a:r>
          </a:p>
          <a:p>
            <a:pPr>
              <a:buNone/>
            </a:pPr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y lo viste a Facundo, para ir al</a:t>
            </a:r>
          </a:p>
          <a:p>
            <a:pPr>
              <a:buNone/>
            </a:pPr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colegio.</a:t>
            </a:r>
            <a:endParaRPr lang="es-ES" sz="44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3 Imagen" descr="IMG_0717.JPG"/>
          <p:cNvPicPr>
            <a:picLocks noChangeAspect="1"/>
          </p:cNvPicPr>
          <p:nvPr/>
        </p:nvPicPr>
        <p:blipFill>
          <a:blip r:embed="rId2" cstate="print"/>
          <a:srcRect l="1667" t="2222" r="11667" b="24444"/>
          <a:stretch>
            <a:fillRect/>
          </a:stretch>
        </p:blipFill>
        <p:spPr>
          <a:xfrm>
            <a:off x="0" y="4071918"/>
            <a:ext cx="4390190" cy="2786082"/>
          </a:xfrm>
          <a:prstGeom prst="flowChartDelay">
            <a:avLst/>
          </a:prstGeom>
          <a:effectLst>
            <a:softEdge rad="63500"/>
          </a:effectLst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00100" y="142852"/>
            <a:ext cx="7286676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6000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Más tarde, lo lleva a Facundo al colegio y va a trabajar.</a:t>
            </a:r>
            <a:endParaRPr lang="es-ES" sz="6000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3 Imagen" descr="IMG_0785.JPG"/>
          <p:cNvPicPr>
            <a:picLocks noChangeAspect="1"/>
          </p:cNvPicPr>
          <p:nvPr/>
        </p:nvPicPr>
        <p:blipFill>
          <a:blip r:embed="rId2" cstate="print"/>
          <a:srcRect l="26562" r="20312"/>
          <a:stretch>
            <a:fillRect/>
          </a:stretch>
        </p:blipFill>
        <p:spPr>
          <a:xfrm>
            <a:off x="3000364" y="2307009"/>
            <a:ext cx="3071834" cy="4336677"/>
          </a:xfrm>
          <a:prstGeom prst="flowChartConnector">
            <a:avLst/>
          </a:prstGeom>
          <a:effectLst>
            <a:softEdge rad="127000"/>
          </a:effectLst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288</Words>
  <Application>Microsoft Office PowerPoint</Application>
  <PresentationFormat>Presentación en pantalla (4:3)</PresentationFormat>
  <Paragraphs>24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Mirador</vt:lpstr>
      <vt:lpstr>Una heroína en mi familia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mi familia</dc:title>
  <dc:creator>magali</dc:creator>
  <cp:lastModifiedBy>magali</cp:lastModifiedBy>
  <cp:revision>22</cp:revision>
  <dcterms:created xsi:type="dcterms:W3CDTF">2012-04-30T13:27:19Z</dcterms:created>
  <dcterms:modified xsi:type="dcterms:W3CDTF">2012-05-04T00:51:02Z</dcterms:modified>
</cp:coreProperties>
</file>