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AR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CDEC1B8-3624-435C-AB17-13AFF117ADB8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AR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FEEBC84-61C5-4879-8D3E-5F9DC0201AA4}" type="slidenum">
              <a:rPr lang="es-AR" smtClean="0"/>
              <a:t>‹#›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UNA HERO</a:t>
            </a:r>
            <a:r>
              <a:rPr lang="en-US" dirty="0"/>
              <a:t>Í</a:t>
            </a:r>
            <a:r>
              <a:rPr lang="en-US" dirty="0" smtClean="0"/>
              <a:t>NA EN MI FAMILIA</a:t>
            </a:r>
            <a:endParaRPr lang="es-A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Eugenia Meza Fabrello – 3ro 2da</a:t>
            </a:r>
            <a:endParaRPr lang="es-AR" dirty="0"/>
          </a:p>
        </p:txBody>
      </p:sp>
      <p:sp>
        <p:nvSpPr>
          <p:cNvPr id="4" name="Rectangle 3"/>
          <p:cNvSpPr/>
          <p:nvPr/>
        </p:nvSpPr>
        <p:spPr>
          <a:xfrm>
            <a:off x="609600" y="510363"/>
            <a:ext cx="1524000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</a:t>
            </a:r>
          </a:p>
          <a:p>
            <a:pPr algn="ctr"/>
            <a:r>
              <a:rPr lang="en-US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</a:t>
            </a:r>
          </a:p>
          <a:p>
            <a:pPr algn="ctr"/>
            <a:r>
              <a:rPr lang="en-U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</a:t>
            </a:r>
          </a:p>
          <a:p>
            <a:pPr algn="ctr"/>
            <a:r>
              <a:rPr lang="en-U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Á</a:t>
            </a:r>
            <a:endParaRPr lang="en-US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289884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845288"/>
          </a:xfrm>
        </p:spPr>
        <p:txBody>
          <a:bodyPr/>
          <a:lstStyle/>
          <a:p>
            <a:r>
              <a:rPr lang="en-US" dirty="0"/>
              <a:t>mamÁ a la </a:t>
            </a:r>
            <a:r>
              <a:rPr lang="en-US" dirty="0" smtClean="0"/>
              <a:t>MAÑANA</a:t>
            </a:r>
            <a:endParaRPr lang="es-A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800600" y="4575237"/>
            <a:ext cx="3009900" cy="225862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8232"/>
            <a:ext cx="7239000" cy="4846320"/>
          </a:xfrm>
        </p:spPr>
        <p:txBody>
          <a:bodyPr/>
          <a:lstStyle/>
          <a:p>
            <a:r>
              <a:rPr lang="en-US" dirty="0"/>
              <a:t>A la </a:t>
            </a:r>
            <a:r>
              <a:rPr lang="en-US" dirty="0" smtClean="0"/>
              <a:t>mañana</a:t>
            </a:r>
            <a:r>
              <a:rPr lang="en-US" dirty="0"/>
              <a:t>, </a:t>
            </a:r>
            <a:r>
              <a:rPr lang="en-US" dirty="0" smtClean="0"/>
              <a:t>mamá se encarga de levantarnos, prepararnos el </a:t>
            </a:r>
            <a:r>
              <a:rPr lang="en-US" dirty="0" err="1" smtClean="0"/>
              <a:t>desayuno</a:t>
            </a:r>
            <a:r>
              <a:rPr lang="en-US" dirty="0" smtClean="0"/>
              <a:t>, </a:t>
            </a:r>
            <a:r>
              <a:rPr lang="en-US" dirty="0" err="1" smtClean="0"/>
              <a:t>llevarnos</a:t>
            </a:r>
            <a:r>
              <a:rPr lang="en-US" dirty="0" smtClean="0"/>
              <a:t> al colegio, y se </a:t>
            </a:r>
            <a:r>
              <a:rPr lang="en-US" dirty="0" err="1" smtClean="0"/>
              <a:t>va</a:t>
            </a:r>
            <a:r>
              <a:rPr lang="en-US" dirty="0" smtClean="0"/>
              <a:t> a </a:t>
            </a:r>
            <a:r>
              <a:rPr lang="en-US" dirty="0" err="1" smtClean="0"/>
              <a:t>trabajar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Trabaja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administradora</a:t>
            </a:r>
            <a:r>
              <a:rPr lang="en-US" dirty="0" smtClean="0"/>
              <a:t> </a:t>
            </a:r>
            <a:r>
              <a:rPr lang="en-US" dirty="0" err="1" smtClean="0"/>
              <a:t>ejecutiva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, </a:t>
            </a:r>
            <a:r>
              <a:rPr lang="en-US" dirty="0" err="1" smtClean="0"/>
              <a:t>llevando</a:t>
            </a:r>
            <a:r>
              <a:rPr lang="en-US" dirty="0" smtClean="0"/>
              <a:t> </a:t>
            </a:r>
            <a:r>
              <a:rPr lang="en-US" dirty="0" err="1" smtClean="0"/>
              <a:t>archivos</a:t>
            </a:r>
            <a:r>
              <a:rPr lang="en-US" dirty="0" smtClean="0"/>
              <a:t> de </a:t>
            </a:r>
            <a:r>
              <a:rPr lang="en-US" dirty="0"/>
              <a:t>la </a:t>
            </a:r>
            <a:r>
              <a:rPr lang="en-US" dirty="0" err="1"/>
              <a:t>documentación</a:t>
            </a:r>
            <a:r>
              <a:rPr lang="en-US" dirty="0"/>
              <a:t> </a:t>
            </a:r>
            <a:r>
              <a:rPr lang="en-US" dirty="0" err="1" smtClean="0"/>
              <a:t>referida</a:t>
            </a:r>
            <a:r>
              <a:rPr lang="en-US" dirty="0" smtClean="0"/>
              <a:t> a las 4 actividades </a:t>
            </a:r>
            <a:r>
              <a:rPr lang="en-US" dirty="0" err="1" smtClean="0"/>
              <a:t>principales</a:t>
            </a:r>
            <a:r>
              <a:rPr lang="en-US" dirty="0" smtClean="0"/>
              <a:t> de la </a:t>
            </a:r>
            <a:r>
              <a:rPr lang="en-US" dirty="0" err="1" smtClean="0"/>
              <a:t>empresa</a:t>
            </a:r>
            <a:r>
              <a:rPr lang="en-US" dirty="0" smtClean="0"/>
              <a:t>: </a:t>
            </a:r>
            <a:r>
              <a:rPr lang="en-US" dirty="0" err="1" smtClean="0"/>
              <a:t>compras</a:t>
            </a:r>
            <a:r>
              <a:rPr lang="en-US" dirty="0" smtClean="0"/>
              <a:t>, </a:t>
            </a:r>
            <a:r>
              <a:rPr lang="en-US" dirty="0" err="1" smtClean="0"/>
              <a:t>ventas</a:t>
            </a:r>
            <a:r>
              <a:rPr lang="en-US" dirty="0" smtClean="0"/>
              <a:t>, </a:t>
            </a:r>
            <a:r>
              <a:rPr lang="en-US" dirty="0" err="1" smtClean="0"/>
              <a:t>pagos</a:t>
            </a:r>
            <a:r>
              <a:rPr lang="en-US" dirty="0" smtClean="0"/>
              <a:t> y </a:t>
            </a:r>
            <a:r>
              <a:rPr lang="en-US" dirty="0" err="1" smtClean="0"/>
              <a:t>cobros</a:t>
            </a:r>
            <a:r>
              <a:rPr lang="en-US" dirty="0" smtClean="0"/>
              <a:t>; y en general </a:t>
            </a:r>
            <a:r>
              <a:rPr lang="en-US" dirty="0" err="1" smtClean="0"/>
              <a:t>maneja</a:t>
            </a:r>
            <a:r>
              <a:rPr lang="en-US" dirty="0" smtClean="0"/>
              <a:t> </a:t>
            </a:r>
            <a:r>
              <a:rPr lang="en-US" dirty="0" err="1" smtClean="0"/>
              <a:t>toda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documentación</a:t>
            </a:r>
            <a:r>
              <a:rPr lang="en-US" dirty="0"/>
              <a:t> </a:t>
            </a:r>
            <a:r>
              <a:rPr lang="en-US" dirty="0" err="1" smtClean="0"/>
              <a:t>pertinente</a:t>
            </a:r>
            <a:r>
              <a:rPr lang="en-US" dirty="0" smtClean="0"/>
              <a:t> a la </a:t>
            </a:r>
            <a:r>
              <a:rPr lang="en-US" dirty="0" err="1" smtClean="0"/>
              <a:t>gerencia</a:t>
            </a:r>
            <a:r>
              <a:rPr lang="en-US" dirty="0" smtClean="0"/>
              <a:t> general. 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92544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mamÁ </a:t>
            </a:r>
            <a:r>
              <a:rPr lang="en-US" dirty="0"/>
              <a:t>al </a:t>
            </a:r>
            <a:r>
              <a:rPr lang="en-US" dirty="0" err="1"/>
              <a:t>mediodÍa</a:t>
            </a:r>
            <a:r>
              <a:rPr lang="en-US" dirty="0"/>
              <a:t> </a:t>
            </a:r>
            <a:endParaRPr lang="es-A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Despu</a:t>
            </a:r>
            <a:r>
              <a:rPr lang="es-AR" dirty="0" smtClean="0"/>
              <a:t>és</a:t>
            </a:r>
            <a:r>
              <a:rPr lang="en-US" dirty="0" smtClean="0"/>
              <a:t> del trabajo, nos busca del colegio, nos prepara el almuerzo y nos sentamos todos a almorzar. </a:t>
            </a:r>
            <a:endParaRPr lang="es-A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018465"/>
            <a:ext cx="5334000" cy="3556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5931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mamÁ a </a:t>
            </a:r>
            <a:r>
              <a:rPr lang="en-US" dirty="0" smtClean="0"/>
              <a:t>la tarde</a:t>
            </a:r>
            <a:endParaRPr lang="es-A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782402"/>
            <a:ext cx="4724400" cy="407559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 tarde, nos ayuda con nuestras tareas y nos lleva a nuestras respectivas actividades.</a:t>
            </a:r>
          </a:p>
          <a:p>
            <a:r>
              <a:rPr lang="en-US" dirty="0" smtClean="0"/>
              <a:t>Tambi</a:t>
            </a:r>
            <a:r>
              <a:rPr lang="es-AR" dirty="0" smtClean="0"/>
              <a:t>én</a:t>
            </a:r>
            <a:r>
              <a:rPr lang="es-AR" dirty="0"/>
              <a:t> enseña </a:t>
            </a:r>
            <a:r>
              <a:rPr lang="es-AR" dirty="0" smtClean="0"/>
              <a:t>matemática a sus alumnos particulares.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2300707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mamÁ a </a:t>
            </a:r>
            <a:r>
              <a:rPr lang="en-US" dirty="0" smtClean="0"/>
              <a:t>la noche</a:t>
            </a:r>
            <a:endParaRPr lang="es-A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98835"/>
            <a:ext cx="5257800" cy="39768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436" y="2590800"/>
            <a:ext cx="3119764" cy="4267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 final </a:t>
            </a:r>
            <a:r>
              <a:rPr lang="en-US" dirty="0"/>
              <a:t>del </a:t>
            </a:r>
            <a:r>
              <a:rPr lang="en-US" dirty="0" smtClean="0"/>
              <a:t>día, nos prepara la cena, nos sentamos a cenar, preparamos las cosas para</a:t>
            </a:r>
            <a:r>
              <a:rPr lang="en-US" dirty="0"/>
              <a:t> el </a:t>
            </a:r>
            <a:r>
              <a:rPr lang="en-US" dirty="0" smtClean="0"/>
              <a:t>día siguiente, y nos acostamos a dormir.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69014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196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19600" y="1219200"/>
            <a:ext cx="3810000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“A pesar de hacer todas éstas actividades, nunca deja el papel de mamá”</a:t>
            </a:r>
            <a:endParaRPr lang="en-US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5219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warp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338</TotalTime>
  <Words>190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UNA HEROÍNA EN MI FAMILIA</vt:lpstr>
      <vt:lpstr>mamÁ a la MAÑANA</vt:lpstr>
      <vt:lpstr>mamÁ al mediodÍa </vt:lpstr>
      <vt:lpstr>mamÁ a la tarde</vt:lpstr>
      <vt:lpstr>mamÁ a la noche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HEROINA EN MI FAMILIA</dc:title>
  <dc:creator>Eugenia Fabrello</dc:creator>
  <cp:lastModifiedBy>Eugenia Fabrello</cp:lastModifiedBy>
  <cp:revision>6</cp:revision>
  <dcterms:created xsi:type="dcterms:W3CDTF">2012-05-03T19:04:04Z</dcterms:created>
  <dcterms:modified xsi:type="dcterms:W3CDTF">2012-05-04T00:42:12Z</dcterms:modified>
</cp:coreProperties>
</file>