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8" r:id="rId4"/>
    <p:sldId id="257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151B-543F-4E79-AFD8-B30DE1282903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71652-A057-45E6-9903-BFAF0BDC027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151B-543F-4E79-AFD8-B30DE1282903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71652-A057-45E6-9903-BFAF0BDC027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151B-543F-4E79-AFD8-B30DE1282903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71652-A057-45E6-9903-BFAF0BDC027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151B-543F-4E79-AFD8-B30DE1282903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71652-A057-45E6-9903-BFAF0BDC027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151B-543F-4E79-AFD8-B30DE1282903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71652-A057-45E6-9903-BFAF0BDC027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151B-543F-4E79-AFD8-B30DE1282903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71652-A057-45E6-9903-BFAF0BDC027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151B-543F-4E79-AFD8-B30DE1282903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71652-A057-45E6-9903-BFAF0BDC027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151B-543F-4E79-AFD8-B30DE1282903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71652-A057-45E6-9903-BFAF0BDC027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151B-543F-4E79-AFD8-B30DE1282903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71652-A057-45E6-9903-BFAF0BDC027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151B-543F-4E79-AFD8-B30DE1282903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71652-A057-45E6-9903-BFAF0BDC027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9151B-543F-4E79-AFD8-B30DE1282903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71652-A057-45E6-9903-BFAF0BDC027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9151B-543F-4E79-AFD8-B30DE1282903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71652-A057-45E6-9903-BFAF0BDC027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 rot="19641445">
            <a:off x="422665" y="2967335"/>
            <a:ext cx="82986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Es una heroína en mi familia</a:t>
            </a:r>
            <a:endParaRPr lang="es-E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IMG00028-20120503-17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52736"/>
            <a:ext cx="9144000" cy="5697252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556792"/>
          </a:xfrm>
        </p:spPr>
        <p:txBody>
          <a:bodyPr/>
          <a:lstStyle/>
          <a:p>
            <a:r>
              <a:rPr lang="es-ES" dirty="0" smtClean="0">
                <a:solidFill>
                  <a:srgbClr val="FF0000"/>
                </a:solidFill>
              </a:rPr>
              <a:t>El trabajo de mi mamá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1052736"/>
            <a:ext cx="9144000" cy="5616624"/>
          </a:xfrm>
        </p:spPr>
        <p:txBody>
          <a:bodyPr/>
          <a:lstStyle/>
          <a:p>
            <a:r>
              <a:rPr lang="es-ES" dirty="0" smtClean="0">
                <a:solidFill>
                  <a:srgbClr val="FF0000"/>
                </a:solidFill>
              </a:rPr>
              <a:t>Mi mama trabaja en un negocio que se dedica a vender telas, lanas e hilos el cual se llama “</a:t>
            </a:r>
            <a:r>
              <a:rPr lang="es-ES" dirty="0" err="1" smtClean="0">
                <a:solidFill>
                  <a:srgbClr val="FF0000"/>
                </a:solidFill>
              </a:rPr>
              <a:t>Mia</a:t>
            </a:r>
            <a:r>
              <a:rPr lang="es-ES" dirty="0" smtClean="0">
                <a:solidFill>
                  <a:srgbClr val="FF0000"/>
                </a:solidFill>
              </a:rPr>
              <a:t> Telas” el cual se encuentra en Junín 1430.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Las tareas que desempeña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dirty="0" smtClean="0"/>
              <a:t>Las tareas que desempeña son:</a:t>
            </a:r>
          </a:p>
          <a:p>
            <a:r>
              <a:rPr lang="es-ES" dirty="0"/>
              <a:t> </a:t>
            </a:r>
            <a:r>
              <a:rPr lang="es-ES" dirty="0" smtClean="0"/>
              <a:t>Atiende la caja </a:t>
            </a:r>
          </a:p>
          <a:p>
            <a:r>
              <a:rPr lang="es-ES" dirty="0" smtClean="0"/>
              <a:t>Le ayuda a mi papá a hacer los pedidos de telas , lanas e hilos.</a:t>
            </a:r>
          </a:p>
          <a:p>
            <a:r>
              <a:rPr lang="es-ES" dirty="0" smtClean="0"/>
              <a:t>Y arregla las vidrieras 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¿Por qué es importante?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 importante ya que si ella no trabajase no juntaríamos el suficiente dinero para satisfacer nuestras necesidades.  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 mi Heroína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dirty="0" smtClean="0"/>
              <a:t>Es mi heroína porque nos da a mi y a mis hermanas todas nuestras necesidades como comer, bañarnos, comprarnos ropa, darnos una buena educación</a:t>
            </a:r>
            <a:r>
              <a:rPr lang="es-ES" smtClean="0"/>
              <a:t>, etc. 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A parte de lo material también es mi heroína porque cuando estoy triste o no me ciento bien ella siempre me apoya.  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157</Words>
  <Application>Microsoft Office PowerPoint</Application>
  <PresentationFormat>Presentación en pantalla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Diapositiva 1</vt:lpstr>
      <vt:lpstr>El trabajo de mi mamá</vt:lpstr>
      <vt:lpstr>Las tareas que desempeña</vt:lpstr>
      <vt:lpstr>¿Por qué es importante?</vt:lpstr>
      <vt:lpstr>Es mi Heroína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trabajo de mi mamá</dc:title>
  <dc:creator>Usuario</dc:creator>
  <cp:lastModifiedBy>Usuario</cp:lastModifiedBy>
  <cp:revision>5</cp:revision>
  <dcterms:created xsi:type="dcterms:W3CDTF">2012-05-03T19:09:00Z</dcterms:created>
  <dcterms:modified xsi:type="dcterms:W3CDTF">2012-05-03T20:40:38Z</dcterms:modified>
</cp:coreProperties>
</file>