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162FF6-435C-4A20-A753-3A7537A0E192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DFAE29D-D647-496A-9F74-76D74840A9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Mora Curto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2000240"/>
            <a:ext cx="93185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6000" b="1" i="1" cap="none" spc="0" dirty="0" smtClean="0">
                <a:ln/>
                <a:solidFill>
                  <a:schemeClr val="accent3"/>
                </a:solidFill>
                <a:effectLst/>
                <a:latin typeface="Bradley Hand ITC" pitchFamily="66" charset="0"/>
              </a:rPr>
              <a:t>Una Heroína en mi Familia </a:t>
            </a:r>
            <a:endParaRPr lang="es-E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213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97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772400" cy="4572000"/>
          </a:xfrm>
        </p:spPr>
        <p:txBody>
          <a:bodyPr/>
          <a:lstStyle/>
          <a:p>
            <a:r>
              <a:rPr lang="es-MX" dirty="0" smtClean="0"/>
              <a:t>Se llama Paola </a:t>
            </a:r>
            <a:r>
              <a:rPr lang="es-MX" dirty="0" err="1" smtClean="0"/>
              <a:t>Rodriguez</a:t>
            </a:r>
            <a:r>
              <a:rPr lang="es-MX" dirty="0" smtClean="0"/>
              <a:t> Darino, nació en San Carlos de </a:t>
            </a:r>
            <a:r>
              <a:rPr lang="es-MX" dirty="0" err="1" smtClean="0"/>
              <a:t>Bolivar</a:t>
            </a:r>
            <a:r>
              <a:rPr lang="es-MX" dirty="0" smtClean="0"/>
              <a:t>(Bs. As.).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100_3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694" y="0"/>
            <a:ext cx="4563306" cy="338737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4214842" cy="3643338"/>
          </a:xfrm>
        </p:spPr>
        <p:txBody>
          <a:bodyPr/>
          <a:lstStyle/>
          <a:p>
            <a:r>
              <a:rPr lang="es-MX" dirty="0" smtClean="0"/>
              <a:t>Se recibió de </a:t>
            </a:r>
            <a:r>
              <a:rPr lang="es-MX" dirty="0" err="1" smtClean="0"/>
              <a:t>fonoaudiologa</a:t>
            </a:r>
            <a:r>
              <a:rPr lang="es-MX" dirty="0" smtClean="0"/>
              <a:t>; está ejerciendo en el colegio Corrientes Oral con chicos sordos e </a:t>
            </a:r>
            <a:r>
              <a:rPr lang="es-MX" dirty="0" err="1" smtClean="0"/>
              <a:t>hipoacúsicos</a:t>
            </a:r>
            <a:r>
              <a:rPr lang="es-MX" dirty="0" smtClean="0"/>
              <a:t>.</a:t>
            </a:r>
            <a:endParaRPr lang="es-ES" dirty="0"/>
          </a:p>
        </p:txBody>
      </p:sp>
      <p:pic>
        <p:nvPicPr>
          <p:cNvPr id="4" name="3 Imagen" descr="100_3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429000"/>
            <a:ext cx="4000496" cy="3429000"/>
          </a:xfrm>
          <a:prstGeom prst="rect">
            <a:avLst/>
          </a:prstGeom>
        </p:spPr>
      </p:pic>
      <p:pic>
        <p:nvPicPr>
          <p:cNvPr id="5" name="4 Imagen" descr="100_3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14554"/>
            <a:ext cx="5143504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00_3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28999" y="1143004"/>
            <a:ext cx="6858002" cy="4572000"/>
          </a:xfrm>
          <a:prstGeom prst="rect">
            <a:avLst/>
          </a:prstGeom>
        </p:spPr>
      </p:pic>
      <p:pic>
        <p:nvPicPr>
          <p:cNvPr id="5" name="4 Imagen" descr="100_3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63306" cy="2643182"/>
          </a:xfrm>
          <a:prstGeom prst="rect">
            <a:avLst/>
          </a:prstGeom>
        </p:spPr>
      </p:pic>
      <p:pic>
        <p:nvPicPr>
          <p:cNvPr id="6" name="5 Imagen" descr="100_3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8589" y="2464592"/>
            <a:ext cx="421482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40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Equidad</vt:lpstr>
      <vt:lpstr>Diapositiva 1</vt:lpstr>
      <vt:lpstr>Diapositiva 2</vt:lpstr>
      <vt:lpstr>Diapositiva 3</vt:lpstr>
      <vt:lpstr>Diapositiva 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</dc:creator>
  <cp:lastModifiedBy>adminis</cp:lastModifiedBy>
  <cp:revision>11</cp:revision>
  <dcterms:created xsi:type="dcterms:W3CDTF">2012-05-03T01:13:08Z</dcterms:created>
  <dcterms:modified xsi:type="dcterms:W3CDTF">2012-05-03T23:21:08Z</dcterms:modified>
</cp:coreProperties>
</file>