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E1FE-E847-45E4-934A-E3B7151D0B5C}" type="datetimeFigureOut">
              <a:rPr lang="es-AR" smtClean="0"/>
              <a:t>01/05/2012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53B8-3E46-4FA3-A5BF-031B353D2A7B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E1FE-E847-45E4-934A-E3B7151D0B5C}" type="datetimeFigureOut">
              <a:rPr lang="es-AR" smtClean="0"/>
              <a:t>01/05/2012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53B8-3E46-4FA3-A5BF-031B353D2A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E1FE-E847-45E4-934A-E3B7151D0B5C}" type="datetimeFigureOut">
              <a:rPr lang="es-AR" smtClean="0"/>
              <a:t>01/05/2012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53B8-3E46-4FA3-A5BF-031B353D2A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E1FE-E847-45E4-934A-E3B7151D0B5C}" type="datetimeFigureOut">
              <a:rPr lang="es-AR" smtClean="0"/>
              <a:t>01/05/2012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53B8-3E46-4FA3-A5BF-031B353D2A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E1FE-E847-45E4-934A-E3B7151D0B5C}" type="datetimeFigureOut">
              <a:rPr lang="es-AR" smtClean="0"/>
              <a:t>01/05/2012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53B8-3E46-4FA3-A5BF-031B353D2A7B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E1FE-E847-45E4-934A-E3B7151D0B5C}" type="datetimeFigureOut">
              <a:rPr lang="es-AR" smtClean="0"/>
              <a:t>01/05/2012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53B8-3E46-4FA3-A5BF-031B353D2A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E1FE-E847-45E4-934A-E3B7151D0B5C}" type="datetimeFigureOut">
              <a:rPr lang="es-AR" smtClean="0"/>
              <a:t>01/05/2012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53B8-3E46-4FA3-A5BF-031B353D2A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E1FE-E847-45E4-934A-E3B7151D0B5C}" type="datetimeFigureOut">
              <a:rPr lang="es-AR" smtClean="0"/>
              <a:t>01/05/2012</a:t>
            </a:fld>
            <a:endParaRPr lang="es-AR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2753B8-3E46-4FA3-A5BF-031B353D2A7B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E1FE-E847-45E4-934A-E3B7151D0B5C}" type="datetimeFigureOut">
              <a:rPr lang="es-AR" smtClean="0"/>
              <a:t>01/05/2012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53B8-3E46-4FA3-A5BF-031B353D2A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E1FE-E847-45E4-934A-E3B7151D0B5C}" type="datetimeFigureOut">
              <a:rPr lang="es-AR" smtClean="0"/>
              <a:t>01/05/2012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72753B8-3E46-4FA3-A5BF-031B353D2A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243E1FE-E847-45E4-934A-E3B7151D0B5C}" type="datetimeFigureOut">
              <a:rPr lang="es-AR" smtClean="0"/>
              <a:t>01/05/2012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53B8-3E46-4FA3-A5BF-031B353D2A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43E1FE-E847-45E4-934A-E3B7151D0B5C}" type="datetimeFigureOut">
              <a:rPr lang="es-AR" smtClean="0"/>
              <a:t>01/05/2012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72753B8-3E46-4FA3-A5BF-031B353D2A7B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BlackBerry\videos\VID%2000084-20120501-2005.3G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BlackBerry\videos\VID%2000094-20120501-2014.3G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14290"/>
            <a:ext cx="8458200" cy="7500990"/>
          </a:xfrm>
        </p:spPr>
        <p:txBody>
          <a:bodyPr>
            <a:normAutofit/>
          </a:bodyPr>
          <a:lstStyle/>
          <a:p>
            <a:pPr algn="ctr"/>
            <a:r>
              <a:rPr lang="es-ES" sz="8000" dirty="0" smtClean="0"/>
              <a:t>Una heroína en mi familia</a:t>
            </a:r>
            <a:endParaRPr lang="es-AR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dirty="0" smtClean="0"/>
              <a:t>Su trabajo:</a:t>
            </a:r>
            <a:endParaRPr lang="es-AR" sz="8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 Mi mama es propietaria de una empresa de video cable en Paso de la Patria, también es productora en un programa de radio, y ama de casa.</a:t>
            </a:r>
            <a:endParaRPr lang="es-A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7200" dirty="0" smtClean="0"/>
              <a:t>Fotos:</a:t>
            </a:r>
            <a:endParaRPr lang="es-AR" sz="7200" dirty="0"/>
          </a:p>
        </p:txBody>
      </p:sp>
      <p:pic>
        <p:nvPicPr>
          <p:cNvPr id="5" name="4 Imagen" descr="IMG02517-20120501-19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9124" cy="3143248"/>
          </a:xfrm>
          <a:prstGeom prst="rect">
            <a:avLst/>
          </a:prstGeom>
        </p:spPr>
      </p:pic>
      <p:pic>
        <p:nvPicPr>
          <p:cNvPr id="6" name="5 Imagen" descr="IMG02518-20120501-19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4429124" cy="3714752"/>
          </a:xfrm>
          <a:prstGeom prst="rect">
            <a:avLst/>
          </a:prstGeom>
        </p:spPr>
      </p:pic>
      <p:pic>
        <p:nvPicPr>
          <p:cNvPr id="7" name="6 Imagen" descr="IMG02519-20120501-19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0"/>
            <a:ext cx="4714876" cy="3143248"/>
          </a:xfrm>
          <a:prstGeom prst="rect">
            <a:avLst/>
          </a:prstGeom>
        </p:spPr>
      </p:pic>
      <p:pic>
        <p:nvPicPr>
          <p:cNvPr id="9" name="8 Marcador de contenido" descr="IMG02523-20120501-2001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429124" y="3143248"/>
            <a:ext cx="4714876" cy="3714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VID 00084-20120501-2005.3GP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VID 00094-20120501-2014.3GP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467600" cy="1143000"/>
          </a:xfrm>
        </p:spPr>
        <p:txBody>
          <a:bodyPr>
            <a:noAutofit/>
          </a:bodyPr>
          <a:lstStyle/>
          <a:p>
            <a:r>
              <a:rPr lang="es-ES" sz="8000" dirty="0" smtClean="0"/>
              <a:t>Con sus Hijos:</a:t>
            </a:r>
            <a:endParaRPr lang="es-AR" sz="8000" dirty="0"/>
          </a:p>
        </p:txBody>
      </p:sp>
      <p:pic>
        <p:nvPicPr>
          <p:cNvPr id="4" name="3 Marcador de contenido" descr="185453_249833878372078_100000364037180_841160_787759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00200"/>
            <a:ext cx="564360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357166"/>
            <a:ext cx="7467600" cy="1143000"/>
          </a:xfrm>
        </p:spPr>
        <p:txBody>
          <a:bodyPr>
            <a:noAutofit/>
          </a:bodyPr>
          <a:lstStyle/>
          <a:p>
            <a:r>
              <a:rPr lang="es-ES" sz="7200" dirty="0" smtClean="0"/>
              <a:t>Con su Esposo:</a:t>
            </a:r>
            <a:endParaRPr lang="es-AR" sz="7200" dirty="0"/>
          </a:p>
        </p:txBody>
      </p:sp>
      <p:pic>
        <p:nvPicPr>
          <p:cNvPr id="4" name="3 Marcador de contenido" descr="404320_345038615518270_100000364037180_1156516_8157977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928802"/>
            <a:ext cx="5357849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/>
              <a:t>Y Su Mascota Preferida:</a:t>
            </a:r>
            <a:endParaRPr lang="es-AR" sz="5400" dirty="0"/>
          </a:p>
        </p:txBody>
      </p:sp>
      <p:pic>
        <p:nvPicPr>
          <p:cNvPr id="4" name="3 Marcador de contenido" descr="329508_289442654411200_100000364037180_989477_1778988220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796" y="1600200"/>
            <a:ext cx="556865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00430" y="285728"/>
            <a:ext cx="7467600" cy="1143000"/>
          </a:xfrm>
        </p:spPr>
        <p:txBody>
          <a:bodyPr>
            <a:noAutofit/>
          </a:bodyPr>
          <a:lstStyle/>
          <a:p>
            <a:r>
              <a:rPr lang="es-ES" sz="9600" dirty="0" smtClean="0"/>
              <a:t>FIN!</a:t>
            </a:r>
            <a:endParaRPr lang="es-AR" sz="9600" dirty="0"/>
          </a:p>
        </p:txBody>
      </p:sp>
      <p:pic>
        <p:nvPicPr>
          <p:cNvPr id="4" name="3 Marcador de contenido" descr="ç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4714876" cy="5357826"/>
          </a:xfrm>
        </p:spPr>
      </p:pic>
      <p:pic>
        <p:nvPicPr>
          <p:cNvPr id="5" name="4 Imagen" descr="faygshj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500174"/>
            <a:ext cx="4429124" cy="53578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72</TotalTime>
  <Words>56</Words>
  <Application>Microsoft Office PowerPoint</Application>
  <PresentationFormat>Presentación en pantalla (4:3)</PresentationFormat>
  <Paragraphs>8</Paragraphs>
  <Slides>9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Técnico</vt:lpstr>
      <vt:lpstr>Una heroína en mi familia</vt:lpstr>
      <vt:lpstr>Su trabajo:</vt:lpstr>
      <vt:lpstr>Fotos:</vt:lpstr>
      <vt:lpstr>Diapositiva 4</vt:lpstr>
      <vt:lpstr>Diapositiva 5</vt:lpstr>
      <vt:lpstr>Con sus Hijos:</vt:lpstr>
      <vt:lpstr>Con su Esposo:</vt:lpstr>
      <vt:lpstr>Y Su Mascota Preferida:</vt:lpstr>
      <vt:lpstr>FIN!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heroína en mi familia</dc:title>
  <dc:creator>PATRICIO</dc:creator>
  <cp:lastModifiedBy>PATRICIO</cp:lastModifiedBy>
  <cp:revision>9</cp:revision>
  <dcterms:created xsi:type="dcterms:W3CDTF">2012-05-01T22:29:28Z</dcterms:created>
  <dcterms:modified xsi:type="dcterms:W3CDTF">2012-05-01T23:42:04Z</dcterms:modified>
</cp:coreProperties>
</file>