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69" r:id="rId3"/>
    <p:sldId id="267" r:id="rId4"/>
    <p:sldId id="265" r:id="rId5"/>
    <p:sldId id="268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2" y="332656"/>
            <a:ext cx="6172200" cy="1894362"/>
          </a:xfrm>
        </p:spPr>
        <p:txBody>
          <a:bodyPr/>
          <a:lstStyle/>
          <a:p>
            <a:r>
              <a:rPr lang="es-AR" dirty="0" smtClean="0"/>
              <a:t>Una heroína en mi familia: </a:t>
            </a:r>
            <a:r>
              <a:rPr lang="es-AR" b="0" dirty="0" smtClean="0"/>
              <a:t>Verónica </a:t>
            </a:r>
            <a:r>
              <a:rPr lang="es-AR" b="0" dirty="0" err="1" smtClean="0"/>
              <a:t>Berraute</a:t>
            </a:r>
            <a:endParaRPr lang="es-ES" b="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79712" y="4005064"/>
            <a:ext cx="6172200" cy="2520280"/>
          </a:xfrm>
        </p:spPr>
        <p:txBody>
          <a:bodyPr>
            <a:normAutofit lnSpcReduction="10000"/>
          </a:bodyPr>
          <a:lstStyle/>
          <a:p>
            <a:r>
              <a:rPr lang="es-AR" sz="2400" dirty="0" smtClean="0"/>
              <a:t>Profesora: Verónica  Cardozo</a:t>
            </a:r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endParaRPr lang="es-AR" dirty="0" smtClean="0"/>
          </a:p>
          <a:p>
            <a:pPr algn="ctr"/>
            <a:r>
              <a:rPr lang="es-AR" dirty="0" smtClean="0"/>
              <a:t>2012</a:t>
            </a:r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Su profesión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Mi mamá es Comunicadora </a:t>
            </a:r>
            <a:r>
              <a:rPr lang="es-AR" dirty="0" smtClean="0"/>
              <a:t>Social, trabaja </a:t>
            </a:r>
            <a:r>
              <a:rPr lang="es-AR" dirty="0" smtClean="0"/>
              <a:t>en Comunicación Organizacional y Planificación Estratégica en Comunicación para organizaciones privadas o públicas no gubernamentales o estatales nacionales, provinciales o municipales. </a:t>
            </a:r>
          </a:p>
          <a:p>
            <a:r>
              <a:rPr lang="es-AR" dirty="0" smtClean="0"/>
              <a:t>Por esta característica de su trabajo está siempre en proyectos diferentes, en lugares diferentes y con temáticas diferentes.</a:t>
            </a:r>
          </a:p>
          <a:p>
            <a:endParaRPr lang="es-E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 smtClean="0"/>
              <a:t>LA UNNE</a:t>
            </a:r>
            <a:endParaRPr lang="es-ES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También trabaja como docente en la </a:t>
            </a:r>
            <a:r>
              <a:rPr lang="es-ES" dirty="0" smtClean="0"/>
              <a:t>Carrera de Diseño Gráfico que pertenece a la Facultad de Arquitectura y Urbanismo de la Universidad Nacional del Nordeste.</a:t>
            </a:r>
          </a:p>
          <a:p>
            <a:r>
              <a:rPr lang="es-ES" dirty="0" smtClean="0"/>
              <a:t>E</a:t>
            </a:r>
            <a:r>
              <a:rPr lang="es-AR" dirty="0" err="1" smtClean="0"/>
              <a:t>stá</a:t>
            </a:r>
            <a:r>
              <a:rPr lang="es-AR" dirty="0" smtClean="0"/>
              <a:t> en dos materias: Una donde se analizan medios de expresión como la fotografía, las historietas o el cine: Medios de Expresión I;</a:t>
            </a:r>
          </a:p>
          <a:p>
            <a:pPr>
              <a:buNone/>
            </a:pPr>
            <a:r>
              <a:rPr lang="es-AR" dirty="0" smtClean="0"/>
              <a:t>   Otra donde se trata de conocer los distintos sistemas de impresión y los distintos soportes que existen. 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88235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Instituto Superior de Formación Docente N° 1</a:t>
            </a:r>
            <a:endParaRPr lang="es-ES" dirty="0"/>
          </a:p>
        </p:txBody>
      </p:sp>
      <p:pic>
        <p:nvPicPr>
          <p:cNvPr id="6" name="5 Marcador de contenido" descr="49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772816"/>
            <a:ext cx="4284747" cy="3312367"/>
          </a:xfrm>
        </p:spPr>
      </p:pic>
      <p:sp>
        <p:nvSpPr>
          <p:cNvPr id="7" name="6 CuadroTexto"/>
          <p:cNvSpPr txBox="1"/>
          <p:nvPr/>
        </p:nvSpPr>
        <p:spPr>
          <a:xfrm>
            <a:off x="5292080" y="1556792"/>
            <a:ext cx="31683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En este lugar mi mamá es profesora en la asignatura Cultura Política y Opinión Pública del Profesorado de Ciencias Políticas.</a:t>
            </a:r>
            <a:endParaRPr lang="es-ES" sz="32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Ministerio de salud Presidencia de la Nación: Proyecto FESP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En el Proyecto Funciones Esenciales de la Salud Pública asesora a los ministerios de salud provinciales en la planificación de sus planes estratégicos de promoción de la salud.</a:t>
            </a:r>
          </a:p>
          <a:p>
            <a:r>
              <a:rPr lang="es-AR" dirty="0" smtClean="0"/>
              <a:t>Asesora en cuestiones relacionadas a estrategias de promoción y comunicación.</a:t>
            </a:r>
          </a:p>
          <a:p>
            <a:r>
              <a:rPr lang="es-AR" dirty="0" smtClean="0"/>
              <a:t>Forma parte del equipo técnico del ministerio de salud de la nación que realiza el seguimiento de los compromisos asumidos en promoción de la salud en las provincias.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En casa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Lava la ropa, y la tiene preparada para la hora y el día que necesitamos.</a:t>
            </a:r>
          </a:p>
          <a:p>
            <a:r>
              <a:rPr lang="es-AR" dirty="0" smtClean="0"/>
              <a:t>Baña al perro.</a:t>
            </a:r>
          </a:p>
          <a:p>
            <a:r>
              <a:rPr lang="es-AR" dirty="0" smtClean="0"/>
              <a:t>Paga las cuentas y hace los tramites.</a:t>
            </a:r>
          </a:p>
          <a:p>
            <a:r>
              <a:rPr lang="es-AR" dirty="0" smtClean="0"/>
              <a:t>Se hace cargo de las plantas.</a:t>
            </a:r>
          </a:p>
          <a:p>
            <a:r>
              <a:rPr lang="es-AR" dirty="0" smtClean="0"/>
              <a:t>Acompaña a todos en sus compras.</a:t>
            </a:r>
          </a:p>
          <a:p>
            <a:r>
              <a:rPr lang="es-AR" dirty="0" smtClean="0"/>
              <a:t>Se encarga del las compras del supermercado.</a:t>
            </a:r>
          </a:p>
          <a:p>
            <a:r>
              <a:rPr lang="es-AR" dirty="0" smtClean="0"/>
              <a:t>Hace de mediador cuando me peleo con mi hermanito.</a:t>
            </a:r>
          </a:p>
          <a:p>
            <a:r>
              <a:rPr lang="es-AR" dirty="0" smtClean="0"/>
              <a:t>Estudia un postgrado en docencia.</a:t>
            </a:r>
          </a:p>
          <a:p>
            <a:r>
              <a:rPr lang="es-AR" dirty="0" smtClean="0"/>
              <a:t>Se encarga de despertarnos a todos en sus respectivos horarios.</a:t>
            </a:r>
          </a:p>
        </p:txBody>
      </p:sp>
    </p:spTree>
  </p:cSld>
  <p:clrMapOvr>
    <a:masterClrMapping/>
  </p:clrMapOvr>
  <p:transition>
    <p:checke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6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chemeClr val="tx1"/>
                </a:solidFill>
              </a:rPr>
              <a:t>Conclusión</a:t>
            </a:r>
            <a:r>
              <a:rPr lang="es-AR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3568" y="2204864"/>
            <a:ext cx="7467600" cy="3816424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 </a:t>
            </a:r>
            <a:r>
              <a:rPr lang="es-AR" b="1" dirty="0" smtClean="0"/>
              <a:t>Colabora en la formación de futuros diseñadores gráficos.</a:t>
            </a:r>
          </a:p>
          <a:p>
            <a:r>
              <a:rPr lang="es-AR" b="1" dirty="0" smtClean="0"/>
              <a:t>Forma parte de la formación de futuros profesores de Ciencias Políticas.</a:t>
            </a:r>
          </a:p>
          <a:p>
            <a:r>
              <a:rPr lang="es-AR" b="1" dirty="0" smtClean="0"/>
              <a:t>Ayuda a que todas las provincias de la Argentina logren mejorar las condiciones de salud de su población planificando mejores formas de promocionar la salud y prevenir la enfermedad.</a:t>
            </a:r>
          </a:p>
          <a:p>
            <a:r>
              <a:rPr lang="es-AR" b="1" dirty="0" smtClean="0"/>
              <a:t>En casa es indispensable para todos porque por distintas razones se termina haciendo cargo de  cada miembro de la familia.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1556792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Mi mamá es mi heroína porque:</a:t>
            </a:r>
            <a:endParaRPr lang="es-ES" sz="2800" dirty="0"/>
          </a:p>
        </p:txBody>
      </p:sp>
    </p:spTree>
  </p:cSld>
  <p:clrMapOvr>
    <a:masterClrMapping/>
  </p:clrMapOvr>
  <p:transition>
    <p:pu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340</TotalTime>
  <Words>410</Words>
  <Application>Microsoft Office PowerPoint</Application>
  <PresentationFormat>Presentación en pantalla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Una heroína en mi familia: Verónica Berraute</vt:lpstr>
      <vt:lpstr>Su profesión</vt:lpstr>
      <vt:lpstr>LA UNNE</vt:lpstr>
      <vt:lpstr>Instituto Superior de Formación Docente N° 1</vt:lpstr>
      <vt:lpstr>Ministerio de salud Presidencia de la Nación: Proyecto FESP</vt:lpstr>
      <vt:lpstr>En casa</vt:lpstr>
      <vt:lpstr>Conclusión: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re wachiwau</dc:title>
  <dc:creator>Verónica</dc:creator>
  <cp:lastModifiedBy>Usuario de Windows</cp:lastModifiedBy>
  <cp:revision>38</cp:revision>
  <dcterms:created xsi:type="dcterms:W3CDTF">2012-05-02T23:08:26Z</dcterms:created>
  <dcterms:modified xsi:type="dcterms:W3CDTF">2012-05-04T02:54:23Z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 Mode">
    <vt:lpwstr>student</vt:lpwstr>
  </property>
  <property fmtid="{D5CDD505-2E9C-101B-9397-08002B2CF9AE}" pid="3" name="SE DAP Default">
    <vt:lpwstr>NODEFAULTDAP</vt:lpwstr>
  </property>
</Properties>
</file>