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9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smtClean="0"/>
              <a:t>Haga clic para modificar el estilo de subtítulo del patrón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smtClean="0"/>
              <a:t>Haga clic para modificar el estilo de subtítulo del patrón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s-ES" altLang="ja-JP" smtClean="0"/>
              <a:t>Haga clic en el icono para agregar una imagen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4713117B-A501-4C2C-A803-AAE44E08B687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s-AR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D16276E-EF93-4C14-8ABB-426958C2E689}" type="slidenum">
              <a:rPr lang="es-AR" smtClean="0"/>
              <a:t>‹Nº›</a:t>
            </a:fld>
            <a:endParaRPr lang="es-AR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177562" cy="2127787"/>
          </a:xfrm>
        </p:spPr>
        <p:txBody>
          <a:bodyPr>
            <a:noAutofit/>
          </a:bodyPr>
          <a:lstStyle/>
          <a:p>
            <a:r>
              <a:rPr lang="es-AR" sz="8000" dirty="0" smtClean="0"/>
              <a:t>Una heroína en mi familia </a:t>
            </a:r>
            <a:endParaRPr lang="es-AR" sz="8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72408" y="6489318"/>
            <a:ext cx="7772400" cy="900122"/>
          </a:xfrm>
        </p:spPr>
        <p:txBody>
          <a:bodyPr>
            <a:normAutofit/>
          </a:bodyPr>
          <a:lstStyle/>
          <a:p>
            <a:r>
              <a:rPr lang="es-AR" sz="1400" dirty="0" smtClean="0"/>
              <a:t>Andrea Colombo 3ro 2da 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3515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48708" cy="442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 smtClean="0"/>
              <a:t>Esta increíble persona se llama Patricia Sosa, es mi mamá</a:t>
            </a:r>
            <a:r>
              <a:rPr lang="es-AR" sz="2800" dirty="0" smtClean="0"/>
              <a:t>. Tiene 43 años, y es la heroína en mi familia  </a:t>
            </a:r>
            <a:endParaRPr lang="es-AR" sz="2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r="22719"/>
          <a:stretch/>
        </p:blipFill>
        <p:spPr>
          <a:xfrm>
            <a:off x="2974213" y="2037184"/>
            <a:ext cx="3216607" cy="369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4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AR" sz="8800" dirty="0" smtClean="0"/>
              <a:t>Su trabajo</a:t>
            </a:r>
            <a:endParaRPr lang="es-AR" sz="8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6696" y="1592137"/>
            <a:ext cx="8248708" cy="442915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AR" dirty="0" smtClean="0">
                <a:latin typeface="Calibri"/>
                <a:ea typeface="Calibri"/>
                <a:cs typeface="Times New Roman"/>
              </a:rPr>
              <a:t>Trabaja en Colombo Refrigeración</a:t>
            </a:r>
            <a:endParaRPr lang="es-AR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0" b="23540"/>
          <a:stretch/>
        </p:blipFill>
        <p:spPr>
          <a:xfrm>
            <a:off x="539552" y="2348880"/>
            <a:ext cx="4680520" cy="336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758471"/>
            <a:ext cx="4793964" cy="359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0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248708" cy="4429151"/>
          </a:xfrm>
        </p:spPr>
        <p:txBody>
          <a:bodyPr/>
          <a:lstStyle/>
          <a:p>
            <a:r>
              <a:rPr lang="es-AR" dirty="0" smtClean="0"/>
              <a:t>Su función es </a:t>
            </a:r>
            <a:r>
              <a:rPr lang="es-AR" dirty="0"/>
              <a:t>la administración de la </a:t>
            </a:r>
            <a:r>
              <a:rPr lang="es-AR" dirty="0" smtClean="0"/>
              <a:t>empresa</a:t>
            </a:r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139952" cy="31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31" y="3284984"/>
            <a:ext cx="4259965" cy="319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092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6696" y="332656"/>
            <a:ext cx="8248708" cy="4429151"/>
          </a:xfrm>
        </p:spPr>
        <p:txBody>
          <a:bodyPr/>
          <a:lstStyle/>
          <a:p>
            <a:r>
              <a:rPr lang="es-AR" dirty="0"/>
              <a:t>Es una heroína porque siempre nos da lo mejor a mi ,a mis hermanos, a la familia entera. A pesar de que trabaja 6 días a la semana, mañana y tarde, TODO el año, siempre esta para nosotros y dándonos su apoyo incondicional  y mucho amor.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39028" r="52143"/>
          <a:stretch/>
        </p:blipFill>
        <p:spPr>
          <a:xfrm>
            <a:off x="5436096" y="3553653"/>
            <a:ext cx="2356338" cy="283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70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es-AR" sz="13800" dirty="0" smtClean="0"/>
              <a:t>FIN ☻</a:t>
            </a:r>
            <a:endParaRPr lang="es-AR" sz="13800" dirty="0"/>
          </a:p>
        </p:txBody>
      </p:sp>
    </p:spTree>
    <p:extLst>
      <p:ext uri="{BB962C8B-B14F-4D97-AF65-F5344CB8AC3E}">
        <p14:creationId xmlns:p14="http://schemas.microsoft.com/office/powerpoint/2010/main" val="1542360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folleto</Template>
  <TotalTime>121</TotalTime>
  <Words>101</Words>
  <Application>Microsoft Office PowerPoint</Application>
  <PresentationFormat>Presentación en pantalla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Brooklet</vt:lpstr>
      <vt:lpstr>Una heroína en mi familia </vt:lpstr>
      <vt:lpstr>Presentación de PowerPoint</vt:lpstr>
      <vt:lpstr>Su trabajo</vt:lpstr>
      <vt:lpstr>Presentación de PowerPoint</vt:lpstr>
      <vt:lpstr>Presentación de PowerPoint</vt:lpstr>
      <vt:lpstr>FIN 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mi familia</dc:title>
  <dc:creator>familia colombo</dc:creator>
  <cp:lastModifiedBy>familia colombo</cp:lastModifiedBy>
  <cp:revision>13</cp:revision>
  <dcterms:created xsi:type="dcterms:W3CDTF">2012-04-30T14:07:29Z</dcterms:created>
  <dcterms:modified xsi:type="dcterms:W3CDTF">2012-05-03T23:11:05Z</dcterms:modified>
</cp:coreProperties>
</file>