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0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D0234-5757-47F9-A4F0-3059C274BF40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25CA9-AE6A-4FF9-9F83-C170BC1E09F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473CAD8-BE50-402F-85CD-6711378E112A}" type="datetimeFigureOut">
              <a:rPr lang="es-AR" smtClean="0"/>
              <a:pPr/>
              <a:t>03/05/2012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416E624-8BBC-4FB4-A435-E909E8E6583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3717032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>
                <a:solidFill>
                  <a:schemeClr val="bg1"/>
                </a:solidFill>
              </a:rPr>
              <a:t>Mi madre se llama María Susana Apostol, nació el 12 de octubre de 1968, y se dedica a la odontología.</a:t>
            </a:r>
            <a:endParaRPr lang="es-AR" sz="2400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1268760"/>
            <a:ext cx="937146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roadway" pitchFamily="82" charset="0"/>
              </a:rPr>
              <a:t>Una heroína en mi familia</a:t>
            </a:r>
            <a:endParaRPr lang="es-A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Ella se levanta a las 7:00 y desayuna mate cocido o café con leche con galletitas.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D</a:t>
            </a:r>
            <a:r>
              <a:rPr lang="es-AR" dirty="0" smtClean="0">
                <a:solidFill>
                  <a:schemeClr val="bg1"/>
                </a:solidFill>
              </a:rPr>
              <a:t>espués </a:t>
            </a:r>
            <a:r>
              <a:rPr lang="es-AR" dirty="0" smtClean="0">
                <a:solidFill>
                  <a:schemeClr val="bg1"/>
                </a:solidFill>
              </a:rPr>
              <a:t>se va a su consultorio particular a las 7:30 o 8:00 donde atiende a pacientes de todas las edades de lunes a viernes y a veces también los sábados a la mañana.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Y a la siesta después de almorzar va a </a:t>
            </a:r>
            <a:r>
              <a:rPr lang="es-AR" sz="2800" dirty="0" smtClean="0">
                <a:solidFill>
                  <a:schemeClr val="bg1"/>
                </a:solidFill>
              </a:rPr>
              <a:t>trabajar en la </a:t>
            </a:r>
            <a:r>
              <a:rPr lang="es-AR" sz="2800" dirty="0" smtClean="0">
                <a:solidFill>
                  <a:schemeClr val="bg1"/>
                </a:solidFill>
              </a:rPr>
              <a:t>escuela N° 293  donde </a:t>
            </a:r>
            <a:r>
              <a:rPr lang="es-AR" sz="2800" dirty="0" smtClean="0">
                <a:solidFill>
                  <a:schemeClr val="bg1"/>
                </a:solidFill>
              </a:rPr>
              <a:t>da clases sobre odontología a los alumnos y los atiende diariamente. </a:t>
            </a:r>
          </a:p>
          <a:p>
            <a:pPr>
              <a:buNone/>
            </a:pPr>
            <a:r>
              <a:rPr lang="es-AR" dirty="0" smtClean="0">
                <a:solidFill>
                  <a:schemeClr val="bg1"/>
                </a:solidFill>
              </a:rPr>
              <a:t>  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403648" y="332656"/>
            <a:ext cx="57606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Rutina diaria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772816"/>
            <a:ext cx="8229600" cy="8640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AR" sz="2800" dirty="0" smtClean="0">
                <a:solidFill>
                  <a:schemeClr val="bg1"/>
                </a:solidFill>
              </a:rPr>
              <a:t>En esa escuela también </a:t>
            </a:r>
            <a:r>
              <a:rPr lang="es-AR" sz="2800" dirty="0" smtClean="0">
                <a:solidFill>
                  <a:schemeClr val="bg1"/>
                </a:solidFill>
              </a:rPr>
              <a:t>da clases sobre como evitar enfermedades</a:t>
            </a:r>
            <a:r>
              <a:rPr lang="es-AR" sz="2800" dirty="0" smtClean="0">
                <a:solidFill>
                  <a:schemeClr val="bg1"/>
                </a:solidFill>
              </a:rPr>
              <a:t> dentales y como tratarlas.</a:t>
            </a:r>
            <a:endParaRPr lang="es-AR" sz="2800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664307" y="620688"/>
            <a:ext cx="38751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 trabajo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3200" dirty="0" smtClean="0">
                <a:solidFill>
                  <a:schemeClr val="bg1"/>
                </a:solidFill>
              </a:rPr>
              <a:t>Mi madre suele tejer y coser.</a:t>
            </a:r>
          </a:p>
          <a:p>
            <a:pPr>
              <a:buNone/>
            </a:pPr>
            <a:endParaRPr lang="es-AR" sz="3200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22098" y="620688"/>
            <a:ext cx="57595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 tiempo libre</a:t>
            </a:r>
          </a:p>
        </p:txBody>
      </p:sp>
      <p:pic>
        <p:nvPicPr>
          <p:cNvPr id="6" name="5 Imagen" descr="tiempo-libre-como-realizar-puntos-basicos-tejido-dos-agujas-460x345-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564904"/>
            <a:ext cx="3456384" cy="2592288"/>
          </a:xfrm>
          <a:prstGeom prst="rect">
            <a:avLst/>
          </a:prstGeom>
        </p:spPr>
      </p:pic>
      <p:pic>
        <p:nvPicPr>
          <p:cNvPr id="7" name="6 Imagen" descr="craft gossi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564904"/>
            <a:ext cx="3810000" cy="2543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411760" y="448270"/>
            <a:ext cx="410445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Sus gustos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234</TotalTime>
  <Words>140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Papel</vt:lpstr>
      <vt:lpstr>Diapositiva 1</vt:lpstr>
      <vt:lpstr>Diapositiva 2</vt:lpstr>
      <vt:lpstr>Diapositiva 3</vt:lpstr>
      <vt:lpstr>Diapositiva 4</vt:lpstr>
      <vt:lpstr>Sus gustos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MONO</dc:creator>
  <cp:lastModifiedBy>MONO</cp:lastModifiedBy>
  <cp:revision>27</cp:revision>
  <dcterms:created xsi:type="dcterms:W3CDTF">2012-05-03T14:12:31Z</dcterms:created>
  <dcterms:modified xsi:type="dcterms:W3CDTF">2012-05-03T22:31:29Z</dcterms:modified>
</cp:coreProperties>
</file>