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C29951-58E9-4FEC-B555-2A9FD2350A5C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14478A-967E-47F6-BD0F-3DC2812BF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1071546"/>
            <a:ext cx="7772400" cy="1470025"/>
          </a:xfrm>
        </p:spPr>
        <p:txBody>
          <a:bodyPr/>
          <a:lstStyle/>
          <a:p>
            <a:r>
              <a:rPr lang="es-ES" dirty="0" smtClean="0"/>
              <a:t>Una heroína en mi familia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400800" cy="1752600"/>
          </a:xfrm>
        </p:spPr>
        <p:txBody>
          <a:bodyPr/>
          <a:lstStyle/>
          <a:p>
            <a:r>
              <a:rPr lang="es-ES" dirty="0" smtClean="0"/>
              <a:t>Joaquín Carrillo del Pino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3ro 1ra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642918"/>
            <a:ext cx="8286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 smtClean="0"/>
              <a:t>Ella es la heroína en mi familia, </a:t>
            </a:r>
            <a:r>
              <a:rPr lang="es-ES" sz="4000" dirty="0" smtClean="0"/>
              <a:t>su</a:t>
            </a:r>
          </a:p>
          <a:p>
            <a:pPr>
              <a:buNone/>
            </a:pPr>
            <a:r>
              <a:rPr lang="es-ES" sz="4000" dirty="0" smtClean="0"/>
              <a:t>nombre es Laura </a:t>
            </a:r>
            <a:r>
              <a:rPr lang="es-ES" sz="4000" dirty="0" smtClean="0"/>
              <a:t>Zacarías, tiene </a:t>
            </a:r>
            <a:r>
              <a:rPr lang="es-ES" sz="4000" dirty="0" smtClean="0"/>
              <a:t>48</a:t>
            </a:r>
          </a:p>
          <a:p>
            <a:pPr>
              <a:buNone/>
            </a:pPr>
            <a:r>
              <a:rPr lang="es-ES" sz="4000" dirty="0" smtClean="0"/>
              <a:t>Años.</a:t>
            </a:r>
            <a:endParaRPr lang="es-ES" sz="4000" dirty="0"/>
          </a:p>
        </p:txBody>
      </p:sp>
      <p:pic>
        <p:nvPicPr>
          <p:cNvPr id="4" name="3 Imagen" descr="SAM_0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071810"/>
            <a:ext cx="4347268" cy="32861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Su trabajo es de ama de casa, se dedica a</a:t>
            </a:r>
          </a:p>
          <a:p>
            <a:pPr>
              <a:buNone/>
            </a:pPr>
            <a:r>
              <a:rPr lang="es-ES" dirty="0" smtClean="0"/>
              <a:t>limpiar la casa, cocinar, lavar la ropa,</a:t>
            </a:r>
          </a:p>
          <a:p>
            <a:pPr>
              <a:buNone/>
            </a:pPr>
            <a:r>
              <a:rPr lang="es-ES" dirty="0" smtClean="0"/>
              <a:t>plancharla y hacer las compras, muchas</a:t>
            </a:r>
          </a:p>
          <a:p>
            <a:pPr>
              <a:buNone/>
            </a:pPr>
            <a:r>
              <a:rPr lang="es-ES" dirty="0" smtClean="0"/>
              <a:t>personas no lo consideran un verdadero</a:t>
            </a:r>
          </a:p>
          <a:p>
            <a:pPr>
              <a:buNone/>
            </a:pPr>
            <a:r>
              <a:rPr lang="es-ES" dirty="0" smtClean="0"/>
              <a:t>trabajo, pero si lo es. </a:t>
            </a:r>
          </a:p>
          <a:p>
            <a:pPr>
              <a:buNone/>
            </a:pPr>
            <a:r>
              <a:rPr lang="es-ES" dirty="0" smtClean="0"/>
              <a:t>Ella siempre dice:</a:t>
            </a:r>
          </a:p>
          <a:p>
            <a:pPr>
              <a:buNone/>
            </a:pPr>
            <a:r>
              <a:rPr lang="es-ES" dirty="0" smtClean="0"/>
              <a:t> “En la casa </a:t>
            </a:r>
            <a:r>
              <a:rPr lang="es-ES" smtClean="0"/>
              <a:t>siempre hay algo </a:t>
            </a:r>
            <a:r>
              <a:rPr lang="es-ES" dirty="0" smtClean="0"/>
              <a:t>para hacer”</a:t>
            </a:r>
            <a:endParaRPr lang="es-E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Ella es la encargada de hacer que esto:</a:t>
            </a:r>
            <a:endParaRPr lang="es-ES" dirty="0"/>
          </a:p>
        </p:txBody>
      </p:sp>
      <p:pic>
        <p:nvPicPr>
          <p:cNvPr id="3" name="2 Imagen" descr="SAM_4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600076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Sea esto:</a:t>
            </a:r>
            <a:endParaRPr lang="es-ES" dirty="0"/>
          </a:p>
        </p:txBody>
      </p:sp>
      <p:pic>
        <p:nvPicPr>
          <p:cNvPr id="4" name="3 Imagen" descr="SAM_4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5929354" cy="4447016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 puede hacer que esto:</a:t>
            </a:r>
            <a:endParaRPr lang="es-ES" dirty="0"/>
          </a:p>
        </p:txBody>
      </p:sp>
      <p:pic>
        <p:nvPicPr>
          <p:cNvPr id="4" name="3 Imagen" descr="SAM_4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096011" cy="457200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Sea </a:t>
            </a:r>
            <a:r>
              <a:rPr lang="es-ES" dirty="0" err="1" smtClean="0"/>
              <a:t>asi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4" name="3 Imagen" descr="SAM_4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5" y="1785926"/>
            <a:ext cx="6286512" cy="47148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225932"/>
          </a:xfrm>
        </p:spPr>
        <p:txBody>
          <a:bodyPr>
            <a:normAutofit/>
          </a:bodyPr>
          <a:lstStyle/>
          <a:p>
            <a:r>
              <a:rPr lang="es-ES" dirty="0" smtClean="0"/>
              <a:t>¡Gracias </a:t>
            </a:r>
            <a:r>
              <a:rPr lang="es-ES" dirty="0" smtClean="0"/>
              <a:t>por hacer lo que haces </a:t>
            </a:r>
            <a:r>
              <a:rPr lang="es-ES" dirty="0" smtClean="0"/>
              <a:t>mamá!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</TotalTime>
  <Words>117</Words>
  <Application>Microsoft Office PowerPoint</Application>
  <PresentationFormat>Presentación en pantalla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Técnico</vt:lpstr>
      <vt:lpstr>Una heroína en mi familia</vt:lpstr>
      <vt:lpstr>Diapositiva 2</vt:lpstr>
      <vt:lpstr>Su trabajo</vt:lpstr>
      <vt:lpstr>Ella es la encargada de hacer que esto:</vt:lpstr>
      <vt:lpstr>Sea esto:</vt:lpstr>
      <vt:lpstr>Y puede hacer que esto:</vt:lpstr>
      <vt:lpstr>Sea asi:</vt:lpstr>
      <vt:lpstr>¡Gracias por hacer lo que haces mamá!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heroína en mi familia</dc:title>
  <dc:creator>seven</dc:creator>
  <cp:lastModifiedBy>seven</cp:lastModifiedBy>
  <cp:revision>16</cp:revision>
  <dcterms:created xsi:type="dcterms:W3CDTF">2012-05-01T17:32:46Z</dcterms:created>
  <dcterms:modified xsi:type="dcterms:W3CDTF">2012-05-03T23:02:01Z</dcterms:modified>
</cp:coreProperties>
</file>