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3" r:id="rId5"/>
    <p:sldId id="283" r:id="rId6"/>
    <p:sldId id="266" r:id="rId7"/>
    <p:sldId id="268" r:id="rId8"/>
    <p:sldId id="269" r:id="rId9"/>
    <p:sldId id="270" r:id="rId10"/>
    <p:sldId id="272" r:id="rId11"/>
    <p:sldId id="280" r:id="rId12"/>
    <p:sldId id="281" r:id="rId13"/>
    <p:sldId id="282" r:id="rId14"/>
    <p:sldId id="275" r:id="rId15"/>
    <p:sldId id="277" r:id="rId16"/>
    <p:sldId id="278" r:id="rId17"/>
    <p:sldId id="279" r:id="rId18"/>
  </p:sldIdLst>
  <p:sldSz cx="9144000" cy="6858000" type="screen4x3"/>
  <p:notesSz cx="6858000" cy="1000125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500143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500143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F17BE5B-F86C-4979-ADE0-C855F1CC5BB0}" type="datetimeFigureOut">
              <a:rPr lang="es-AR" smtClean="0"/>
              <a:t>07/05/2012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99499"/>
            <a:ext cx="2972547" cy="500142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3852" y="9499499"/>
            <a:ext cx="2972547" cy="500142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C27050ED-9946-40EE-BD48-C26475F216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9922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40446A1-15D6-4892-84F8-1470EDC10C47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50594"/>
            <a:ext cx="5486400" cy="4500562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71800" cy="500063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99451"/>
            <a:ext cx="2971800" cy="500063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085B3C8F-6580-475E-85D0-F4C8D9A521A2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4559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03BAE8-2953-442B-A410-8EF3BF85CA6E}" type="datetimeFigureOut">
              <a:rPr lang="es-AR" smtClean="0"/>
              <a:t>07/05/2012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375EBA-94A8-406C-B1A5-1F5D659E9261}" type="slidenum">
              <a:rPr lang="es-AR" smtClean="0"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798200">
            <a:off x="2087553" y="1943769"/>
            <a:ext cx="6600428" cy="142261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Relatos de un día de trabajo </a:t>
            </a:r>
            <a:br>
              <a:rPr lang="es-ES" sz="3200" dirty="0" smtClean="0"/>
            </a:br>
            <a:r>
              <a:rPr lang="es-ES" sz="3200" dirty="0" smtClean="0"/>
              <a:t> de mi mamá</a:t>
            </a:r>
            <a:endParaRPr lang="es-AR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39952" y="4869160"/>
            <a:ext cx="4608512" cy="720080"/>
          </a:xfrm>
        </p:spPr>
        <p:txBody>
          <a:bodyPr/>
          <a:lstStyle/>
          <a:p>
            <a:r>
              <a:rPr lang="es-ES" sz="2000" dirty="0" smtClean="0"/>
              <a:t>Por Tomás Conrado Barrios</a:t>
            </a:r>
            <a:endParaRPr lang="es-ES" sz="2000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7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94122"/>
          </a:xfrm>
        </p:spPr>
        <p:txBody>
          <a:bodyPr/>
          <a:lstStyle/>
          <a:p>
            <a:r>
              <a:rPr lang="es-ES" dirty="0" smtClean="0"/>
              <a:t>Separación del ADN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873752"/>
          </a:xfrm>
        </p:spPr>
        <p:txBody>
          <a:bodyPr/>
          <a:lstStyle/>
          <a:p>
            <a:r>
              <a:rPr lang="es-ES" dirty="0" smtClean="0"/>
              <a:t>Agregando reactivos de disgregación celular</a:t>
            </a:r>
          </a:p>
          <a:p>
            <a:endParaRPr lang="es-ES" sz="1000" dirty="0"/>
          </a:p>
          <a:p>
            <a:r>
              <a:rPr lang="es-ES" dirty="0" smtClean="0"/>
              <a:t>Homogeneizando el material</a:t>
            </a:r>
          </a:p>
          <a:p>
            <a:endParaRPr lang="es-E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2232000" cy="34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5" y="2780928"/>
            <a:ext cx="2613600" cy="349119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20" y="2204864"/>
            <a:ext cx="2232000" cy="34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/>
          <a:lstStyle/>
          <a:p>
            <a:r>
              <a:rPr lang="es-AR" dirty="0"/>
              <a:t>Separación del ADN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08" y="1844824"/>
            <a:ext cx="2613600" cy="348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Incubando a 65ºC por 20 min</a:t>
            </a:r>
          </a:p>
          <a:p>
            <a:endParaRPr lang="es-ES" sz="1000" dirty="0"/>
          </a:p>
          <a:p>
            <a:r>
              <a:rPr lang="es-ES" dirty="0" smtClean="0"/>
              <a:t>Centrifugando</a:t>
            </a:r>
          </a:p>
          <a:p>
            <a:endParaRPr lang="es-ES" dirty="0"/>
          </a:p>
          <a:p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8" y="2851297"/>
            <a:ext cx="2613600" cy="345063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851298"/>
            <a:ext cx="2592287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Separación del ADN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Separando la fase acuosa donde se encuentra el ADN</a:t>
            </a:r>
          </a:p>
          <a:p>
            <a:endParaRPr lang="es-ES" sz="1000" dirty="0"/>
          </a:p>
          <a:p>
            <a:r>
              <a:rPr lang="es-ES" dirty="0" smtClean="0"/>
              <a:t>Precipitando el ADN</a:t>
            </a:r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3" y="2060849"/>
            <a:ext cx="2613600" cy="348619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4" y="3184560"/>
            <a:ext cx="2613600" cy="3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es-ES" dirty="0" smtClean="0"/>
              <a:t>Precipitando el ADN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</p:spPr>
        <p:txBody>
          <a:bodyPr/>
          <a:lstStyle/>
          <a:p>
            <a:r>
              <a:rPr lang="es-ES" dirty="0" smtClean="0"/>
              <a:t>Observando el ADN precipitado</a:t>
            </a:r>
          </a:p>
          <a:p>
            <a:endParaRPr lang="es-ES" dirty="0"/>
          </a:p>
          <a:p>
            <a:r>
              <a:rPr lang="es-ES" dirty="0" smtClean="0"/>
              <a:t>Secando restos de alcohol a 37ºC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613600" cy="35028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2613600" cy="3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Preparando el gel de agarosa para visualizar el ADN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Armando el soporte</a:t>
            </a:r>
          </a:p>
          <a:p>
            <a:endParaRPr lang="es-ES" dirty="0" smtClean="0"/>
          </a:p>
          <a:p>
            <a:r>
              <a:rPr lang="es-ES" dirty="0" smtClean="0"/>
              <a:t>Volcando la agarosa</a:t>
            </a: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2643758" cy="352501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61" y="1340769"/>
            <a:ext cx="2161195" cy="341868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70"/>
            <a:ext cx="2355640" cy="34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Armando la celda de electroforesis, sembrando el gel y conectando a la fuente de poder</a:t>
            </a:r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799"/>
            <a:ext cx="2047058" cy="3600000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46375"/>
            <a:ext cx="1905882" cy="3600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07257"/>
            <a:ext cx="1980000" cy="362154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50" y="1628799"/>
            <a:ext cx="19836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7467600" cy="706090"/>
          </a:xfrm>
        </p:spPr>
        <p:txBody>
          <a:bodyPr/>
          <a:lstStyle/>
          <a:p>
            <a:r>
              <a:rPr lang="es-ES" dirty="0" smtClean="0"/>
              <a:t>Tiñendo y observando el gel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Colorante indicador de peso molecular migrando en el gel</a:t>
            </a:r>
            <a:endParaRPr lang="es-ES" dirty="0"/>
          </a:p>
          <a:p>
            <a:r>
              <a:rPr lang="es-ES" dirty="0" smtClean="0"/>
              <a:t>Observando el gel teñido a la luz</a:t>
            </a:r>
          </a:p>
          <a:p>
            <a:pPr marL="0" indent="0">
              <a:buNone/>
            </a:pPr>
            <a:r>
              <a:rPr lang="es-ES" dirty="0" smtClean="0"/>
              <a:t>    ultra violeta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94" y="2228550"/>
            <a:ext cx="2427734" cy="30006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1"/>
            <a:ext cx="2736304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 final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Fotografía digital mostrando el ADN extraído de cada muestra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7652"/>
            <a:ext cx="2834640" cy="32461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779912" y="4204245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SimSun" pitchFamily="2" charset="-122"/>
                <a:cs typeface="MoolBoran" pitchFamily="34" charset="0"/>
              </a:rPr>
              <a:t>Y así termina otro de los tantos días de laboratorio  de mi mamá……….</a:t>
            </a:r>
            <a:endParaRPr lang="es-AR" sz="2800" dirty="0">
              <a:solidFill>
                <a:schemeClr val="tx2">
                  <a:lumMod val="75000"/>
                </a:schemeClr>
              </a:solidFill>
              <a:latin typeface="Segoe Print" pitchFamily="2" charset="0"/>
              <a:ea typeface="SimSun" pitchFamily="2" charset="-122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39136" cy="4873752"/>
          </a:xfrm>
        </p:spPr>
        <p:txBody>
          <a:bodyPr>
            <a:normAutofit/>
          </a:bodyPr>
          <a:lstStyle/>
          <a:p>
            <a:pPr algn="just"/>
            <a:r>
              <a:rPr lang="es-ES" sz="3000" dirty="0" smtClean="0"/>
              <a:t>Mi mamá, </a:t>
            </a:r>
            <a:r>
              <a:rPr lang="es-ES" sz="3000" b="1" dirty="0" smtClean="0"/>
              <a:t>Mirta Mabel Faloci</a:t>
            </a:r>
            <a:r>
              <a:rPr lang="es-ES" sz="3000" dirty="0" smtClean="0"/>
              <a:t>, estudió en la Facultad de Ciencias Exactas de la Universidad de La Plata y es Licenciada en Ciencias Bioquímicas</a:t>
            </a:r>
            <a:r>
              <a:rPr lang="es-ES" sz="2800" dirty="0" smtClean="0"/>
              <a:t>. 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10000"/>
                  </a:schemeClr>
                </a:solidFill>
              </a:rPr>
              <a:t>Siempre se dedicó a la Biotecnología y desde que llegó a Corrientes, a la Biotecnología Vegetal.</a:t>
            </a:r>
          </a:p>
          <a:p>
            <a:pPr algn="just"/>
            <a:r>
              <a:rPr lang="es-ES" sz="2800" dirty="0" smtClean="0"/>
              <a:t>Trabaja en el Instituto de Botánica del Nordeste y es docente universitaria.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1714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Cronograma semanal</a:t>
            </a:r>
            <a:endParaRPr lang="es-A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2471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9823969"/>
              </p:ext>
            </p:extLst>
          </p:nvPr>
        </p:nvGraphicFramePr>
        <p:xfrm>
          <a:off x="1043608" y="2132856"/>
          <a:ext cx="6858000" cy="31311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9620"/>
                <a:gridCol w="916305"/>
                <a:gridCol w="1137920"/>
                <a:gridCol w="1128395"/>
                <a:gridCol w="1128395"/>
                <a:gridCol w="1128395"/>
                <a:gridCol w="648970"/>
              </a:tblGrid>
              <a:tr h="4318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ABRIL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Domingo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Lunes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Martes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Miércoles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Jueves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Viernes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Sábado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01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02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03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04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05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06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3366FF"/>
                          </a:solidFill>
                          <a:effectLst/>
                          <a:latin typeface="Arial"/>
                          <a:ea typeface="Times New Roman"/>
                        </a:rPr>
                        <a:t>07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08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09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Docencia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3366FF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Docencia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/>
                          <a:ea typeface="Times New Roman"/>
                        </a:rPr>
                        <a:t>JUNTA TÉCNICA CONICET-</a:t>
                      </a: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CABA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/>
                          <a:ea typeface="Times New Roman"/>
                        </a:rPr>
                        <a:t>JUNTA TÉCNICA CONICET-</a:t>
                      </a: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CABA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3366FF"/>
                          </a:solidFill>
                          <a:effectLst/>
                          <a:latin typeface="Arial"/>
                          <a:ea typeface="Times New Roman"/>
                        </a:rPr>
                        <a:t>21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22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23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Docencia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27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LABORATORIO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3366FF"/>
                          </a:solidFill>
                          <a:effectLst/>
                          <a:latin typeface="Arial"/>
                          <a:ea typeface="Times New Roman"/>
                        </a:rPr>
                        <a:t>28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29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30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2000" y="2471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Así comienza un día de laboratorio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3655218" cy="4873625"/>
          </a:xfrm>
        </p:spPr>
      </p:pic>
      <p:sp>
        <p:nvSpPr>
          <p:cNvPr id="6" name="5 CuadroTexto"/>
          <p:cNvSpPr txBox="1"/>
          <p:nvPr/>
        </p:nvSpPr>
        <p:spPr>
          <a:xfrm>
            <a:off x="1187624" y="177281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8:30 horas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1414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s-ES" dirty="0" smtClean="0"/>
              <a:t>Comenzando el día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873752"/>
          </a:xfrm>
        </p:spPr>
        <p:txBody>
          <a:bodyPr/>
          <a:lstStyle/>
          <a:p>
            <a:pPr algn="just"/>
            <a:r>
              <a:rPr lang="es-ES" dirty="0"/>
              <a:t>Revisando novedades y respondiendo correos</a:t>
            </a:r>
          </a:p>
          <a:p>
            <a:pPr marL="0" indent="0" algn="just">
              <a:buNone/>
            </a:pPr>
            <a:endParaRPr lang="es-ES" sz="1000" dirty="0"/>
          </a:p>
          <a:p>
            <a:pPr algn="just"/>
            <a:r>
              <a:rPr lang="es-AR" dirty="0" smtClean="0"/>
              <a:t>También </a:t>
            </a:r>
            <a:r>
              <a:rPr lang="es-AR" dirty="0"/>
              <a:t>consulta la Biblioteca Electrónica de Ciencia  y Tecnología del MINCYT, donde encuentra bibliografía </a:t>
            </a:r>
            <a:r>
              <a:rPr lang="es-AR" dirty="0" smtClean="0"/>
              <a:t>local y de </a:t>
            </a:r>
            <a:r>
              <a:rPr lang="es-AR" dirty="0"/>
              <a:t>todo el </a:t>
            </a:r>
            <a:r>
              <a:rPr lang="es-AR" dirty="0" smtClean="0"/>
              <a:t>mundo sobre los temas de su interés</a:t>
            </a:r>
            <a:endParaRPr lang="es-AR" dirty="0"/>
          </a:p>
          <a:p>
            <a:pPr algn="just"/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240360" cy="45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AR" dirty="0"/>
              <a:t>Tarea del día: Aislar ADN a partir de muestras vegetales de </a:t>
            </a:r>
            <a:r>
              <a:rPr lang="es-AR" i="1" dirty="0"/>
              <a:t>Aloe vera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Pesando material vegetal</a:t>
            </a:r>
          </a:p>
          <a:p>
            <a:endParaRPr lang="es-ES" sz="1000" dirty="0"/>
          </a:p>
          <a:p>
            <a:r>
              <a:rPr lang="es-ES" dirty="0" smtClean="0"/>
              <a:t>Dispensando nitrógeno líquido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79443"/>
            <a:ext cx="2736304" cy="364840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S" dirty="0" smtClean="0"/>
              <a:t>Preparando los reactivos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56" y="1414821"/>
            <a:ext cx="2613600" cy="3780825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6" y="1412781"/>
            <a:ext cx="2613600" cy="378280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56" y="1412776"/>
            <a:ext cx="2613600" cy="37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 smtClean="0"/>
              <a:t>Moliendo el material vegetal con nitrógeno líquido</a:t>
            </a: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0" y="1791413"/>
            <a:ext cx="2613600" cy="34848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00" y="1809901"/>
            <a:ext cx="2613600" cy="34848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00" y="1801809"/>
            <a:ext cx="2613600" cy="34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Transfiriendo el material vegetal ya </a:t>
            </a:r>
            <a:br>
              <a:rPr lang="es-ES" dirty="0" smtClean="0"/>
            </a:br>
            <a:r>
              <a:rPr lang="es-ES" dirty="0" smtClean="0"/>
              <a:t>pulverizado a un tubo pequeño donde se mezclarán con los reactivos</a:t>
            </a:r>
            <a:endParaRPr lang="es-A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60424"/>
            <a:ext cx="2613600" cy="3484800"/>
          </a:xfrm>
          <a:prstGeom prst="rect">
            <a:avLst/>
          </a:prstGeom>
        </p:spPr>
      </p:pic>
      <p:pic>
        <p:nvPicPr>
          <p:cNvPr id="10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84" y="1960423"/>
            <a:ext cx="2613600" cy="348480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0423"/>
            <a:ext cx="3837736" cy="3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337</Words>
  <Application>Microsoft Office PowerPoint</Application>
  <PresentationFormat>Presentación en pantalla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Mirador</vt:lpstr>
      <vt:lpstr>Relatos de un día de trabajo   de mi mamá</vt:lpstr>
      <vt:lpstr>Presentación</vt:lpstr>
      <vt:lpstr>Cronograma semanal</vt:lpstr>
      <vt:lpstr>Así comienza un día de laboratorio</vt:lpstr>
      <vt:lpstr>Comenzando el día</vt:lpstr>
      <vt:lpstr>Tarea del día: Aislar ADN a partir de muestras vegetales de Aloe vera</vt:lpstr>
      <vt:lpstr>Preparando los reactivos</vt:lpstr>
      <vt:lpstr>Moliendo el material vegetal con nitrógeno líquido</vt:lpstr>
      <vt:lpstr>Transfiriendo el material vegetal ya  pulverizado a un tubo pequeño donde se mezclarán con los reactivos</vt:lpstr>
      <vt:lpstr>Separación del ADN</vt:lpstr>
      <vt:lpstr>Separación del ADN</vt:lpstr>
      <vt:lpstr>Separación del ADN</vt:lpstr>
      <vt:lpstr>Precipitando el ADN</vt:lpstr>
      <vt:lpstr>Preparando el gel de agarosa para visualizar el ADN</vt:lpstr>
      <vt:lpstr>Armando la celda de electroforesis, sembrando el gel y conectando a la fuente de poder</vt:lpstr>
      <vt:lpstr>Tiñendo y observando el gel</vt:lpstr>
      <vt:lpstr>Resultado final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Relatos de un día de trabajo  de mamá</dc:title>
  <dc:creator>mirta</dc:creator>
  <cp:lastModifiedBy>Julio</cp:lastModifiedBy>
  <cp:revision>54</cp:revision>
  <cp:lastPrinted>2012-05-04T07:21:50Z</cp:lastPrinted>
  <dcterms:created xsi:type="dcterms:W3CDTF">2012-05-03T22:41:18Z</dcterms:created>
  <dcterms:modified xsi:type="dcterms:W3CDTF">2012-05-07T14:05:25Z</dcterms:modified>
</cp:coreProperties>
</file>