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FA3"/>
    <a:srgbClr val="FD69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448E9-25C9-4013-8956-3221EED7445E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FCA5-B9F6-4FE7-851D-BF1CC2EDD6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FCA5-B9F6-4FE7-851D-BF1CC2EDD6AE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F5A08C-CD41-437E-841C-5E532BF6DCFD}" type="datetimeFigureOut">
              <a:rPr lang="es-ES" smtClean="0"/>
              <a:pPr/>
              <a:t>03/05/2012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DBD9F8-72B6-4C64-954D-4AA0B76CDDD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7620" y="4714884"/>
            <a:ext cx="4860896" cy="1889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s-ES" sz="2000" u="sng" dirty="0" smtClean="0">
                <a:solidFill>
                  <a:schemeClr val="bg1"/>
                </a:solidFill>
                <a:latin typeface="Bookman Old Style" pitchFamily="18" charset="0"/>
              </a:rPr>
              <a:t>Materia: </a:t>
            </a:r>
            <a:r>
              <a:rPr lang="es-ES" sz="2000" dirty="0" smtClean="0">
                <a:solidFill>
                  <a:schemeClr val="bg1"/>
                </a:solidFill>
                <a:latin typeface="Bookman Old Style" pitchFamily="18" charset="0"/>
              </a:rPr>
              <a:t>Ciencias Sociales.</a:t>
            </a:r>
          </a:p>
          <a:p>
            <a:pPr algn="l">
              <a:buFont typeface="Wingdings" pitchFamily="2" charset="2"/>
              <a:buChar char="v"/>
            </a:pPr>
            <a:r>
              <a:rPr lang="es-ES" sz="2000" u="sng" dirty="0" smtClean="0">
                <a:solidFill>
                  <a:schemeClr val="bg1"/>
                </a:solidFill>
                <a:latin typeface="Bookman Old Style" pitchFamily="18" charset="0"/>
              </a:rPr>
              <a:t>Profesora: </a:t>
            </a:r>
            <a:r>
              <a:rPr lang="es-ES" sz="2000" dirty="0" smtClean="0">
                <a:solidFill>
                  <a:schemeClr val="bg1"/>
                </a:solidFill>
                <a:latin typeface="Bookman Old Style" pitchFamily="18" charset="0"/>
              </a:rPr>
              <a:t>Verónica Cardoso.</a:t>
            </a:r>
          </a:p>
          <a:p>
            <a:pPr algn="l">
              <a:buFont typeface="Wingdings" pitchFamily="2" charset="2"/>
              <a:buChar char="v"/>
            </a:pPr>
            <a:r>
              <a:rPr lang="es-ES" sz="2000" u="sng" dirty="0" smtClean="0">
                <a:solidFill>
                  <a:schemeClr val="bg1"/>
                </a:solidFill>
                <a:latin typeface="Bookman Old Style" pitchFamily="18" charset="0"/>
              </a:rPr>
              <a:t>Alumna: </a:t>
            </a:r>
            <a:r>
              <a:rPr lang="es-ES" sz="2000" dirty="0" smtClean="0">
                <a:solidFill>
                  <a:schemeClr val="bg1"/>
                </a:solidFill>
                <a:latin typeface="Bookman Old Style" pitchFamily="18" charset="0"/>
              </a:rPr>
              <a:t>Mª Guillermina Barbis.</a:t>
            </a:r>
          </a:p>
          <a:p>
            <a:pPr algn="l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Bookman Old Style" pitchFamily="18" charset="0"/>
              </a:rPr>
              <a:t>3ro 1ra.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57356" y="714356"/>
            <a:ext cx="5000660" cy="2143140"/>
          </a:xfrm>
        </p:spPr>
        <p:txBody>
          <a:bodyPr/>
          <a:lstStyle/>
          <a:p>
            <a:pPr algn="ctr"/>
            <a:r>
              <a:rPr lang="es-ES" sz="6000" u="sng" dirty="0" smtClean="0">
                <a:solidFill>
                  <a:srgbClr val="F76FA3"/>
                </a:solidFill>
                <a:latin typeface="Harrington" pitchFamily="82" charset="0"/>
              </a:rPr>
              <a:t>Una heroína en mi familia</a:t>
            </a:r>
            <a:endParaRPr lang="es-ES" sz="6000" u="sng" dirty="0">
              <a:solidFill>
                <a:srgbClr val="F76FA3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6115064" cy="5357826"/>
          </a:xfrm>
        </p:spPr>
        <p:txBody>
          <a:bodyPr>
            <a:noAutofit/>
          </a:bodyPr>
          <a:lstStyle/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Nombre y Apellido: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 Mª Victoria Lafuente.</a:t>
            </a:r>
          </a:p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Apodo: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Irupé.</a:t>
            </a:r>
          </a:p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Edad: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43 años.</a:t>
            </a:r>
          </a:p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Nacida: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20/02/1969.</a:t>
            </a:r>
          </a:p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Estado civil: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 Casada.</a:t>
            </a:r>
          </a:p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Años de casada: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 17 años.</a:t>
            </a:r>
          </a:p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Estudios :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 Maestra de Pre-Elemental.</a:t>
            </a:r>
            <a:endParaRPr lang="es-ES" sz="2800" u="sng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s-ES" sz="2800" u="sng" dirty="0" smtClean="0">
                <a:solidFill>
                  <a:schemeClr val="bg1"/>
                </a:solidFill>
                <a:latin typeface="Bookman Old Style" pitchFamily="18" charset="0"/>
              </a:rPr>
              <a:t>Profesión: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Gestión gerencial en empresa familiar.</a:t>
            </a:r>
            <a:endParaRPr lang="es-ES" sz="2800" u="sng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4543428" cy="657244"/>
          </a:xfrm>
        </p:spPr>
        <p:txBody>
          <a:bodyPr>
            <a:normAutofit fontScale="90000"/>
          </a:bodyPr>
          <a:lstStyle/>
          <a:p>
            <a:r>
              <a:rPr lang="es-E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rington" pitchFamily="82" charset="0"/>
              </a:rPr>
              <a:t>Datos Personales</a:t>
            </a:r>
            <a:endParaRPr lang="es-ES" sz="4400" u="sng" dirty="0">
              <a:solidFill>
                <a:schemeClr val="accent2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  <p:pic>
        <p:nvPicPr>
          <p:cNvPr id="4" name="3 Imagen" descr="000_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785926"/>
            <a:ext cx="342902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143116"/>
            <a:ext cx="8215370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Bookman Old Style" pitchFamily="18" charset="0"/>
              </a:rPr>
              <a:t>Mamá es la hija menor de una familia de inmigrantes españoles, que desarrollaron con éxito un emprendimiento familiar relacionado con la pesca deportiva y el turismo en Paso de la Patria.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356"/>
            <a:ext cx="7500990" cy="1000132"/>
          </a:xfrm>
        </p:spPr>
        <p:txBody>
          <a:bodyPr>
            <a:noAutofit/>
          </a:bodyPr>
          <a:lstStyle/>
          <a:p>
            <a:r>
              <a:rPr lang="es-ES" sz="6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rington" pitchFamily="82" charset="0"/>
              </a:rPr>
              <a:t>Introducción:</a:t>
            </a:r>
            <a:endParaRPr lang="es-ES" sz="6600" u="sng" dirty="0">
              <a:solidFill>
                <a:schemeClr val="accent2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857364"/>
            <a:ext cx="7239000" cy="32861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s-ES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>
              <a:buNone/>
            </a:pP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Al hacerse cargo de la administración de la empresa asumió un rol gerencial, gestionando los recursos humanos, manejando la cartera de clientes, proveedores, trámites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bancarios;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entre otras actividades.</a:t>
            </a:r>
            <a:endParaRPr lang="es-ES" sz="24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algn="ctr">
              <a:buFont typeface="Wingdings" pitchFamily="2" charset="2"/>
              <a:buChar char="v"/>
            </a:pPr>
            <a:endParaRPr lang="es-ES" sz="2800" b="1" dirty="0" smtClean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1538" y="500042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rington" pitchFamily="82" charset="0"/>
              </a:rPr>
              <a:t>INICIOS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57224" y="1571612"/>
            <a:ext cx="7329510" cy="4643470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Es vicepresidente de la cámara de comercio de Paso de la Patria.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Es integrante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del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SKOL internacional.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Es vocal de la Federación Hotelera de 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Corrientes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Integra un grupo de operadores turísticos que iniciaron el primer encuentro de periodistas de pesca deportiva</a:t>
            </a:r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es-ES" sz="2800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rington" pitchFamily="82" charset="0"/>
              </a:rPr>
              <a:t>Otras actividades</a:t>
            </a:r>
            <a:endParaRPr lang="es-ES" sz="6600" u="sng" dirty="0">
              <a:solidFill>
                <a:schemeClr val="accent2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42910" y="2571744"/>
            <a:ext cx="7715304" cy="1928826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ookman Old Style" pitchFamily="18" charset="0"/>
              </a:rPr>
              <a:t>Es que es mamá  de dos hijos, de Lautaro de 15 años  y mía , esposa desde hace 17 años, compañera, hermana y amiga.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9200"/>
          </a:xfrm>
        </p:spPr>
        <p:txBody>
          <a:bodyPr>
            <a:normAutofit/>
          </a:bodyPr>
          <a:lstStyle/>
          <a:p>
            <a:r>
              <a:rPr lang="es-ES" sz="6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rington" pitchFamily="82" charset="0"/>
              </a:rPr>
              <a:t>Lo </a:t>
            </a:r>
            <a:r>
              <a:rPr lang="es-ES" sz="6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rington" pitchFamily="82" charset="0"/>
              </a:rPr>
              <a:t>más </a:t>
            </a:r>
            <a:r>
              <a:rPr lang="es-ES" sz="6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rington" pitchFamily="82" charset="0"/>
              </a:rPr>
              <a:t>importante…</a:t>
            </a:r>
            <a:endParaRPr lang="es-ES" sz="6600" u="sng" dirty="0">
              <a:solidFill>
                <a:schemeClr val="accent2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DSCN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842280" cy="588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236</TotalTime>
  <Words>223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Una heroína en mi familia</vt:lpstr>
      <vt:lpstr>Datos Personales</vt:lpstr>
      <vt:lpstr>Introducción:</vt:lpstr>
      <vt:lpstr>Diapositiva 4</vt:lpstr>
      <vt:lpstr>Otras actividades</vt:lpstr>
      <vt:lpstr>Lo más importante…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Mamá</dc:title>
  <dc:creator>Desktop</dc:creator>
  <cp:lastModifiedBy>Desktop</cp:lastModifiedBy>
  <cp:revision>24</cp:revision>
  <dcterms:created xsi:type="dcterms:W3CDTF">2012-04-23T22:31:34Z</dcterms:created>
  <dcterms:modified xsi:type="dcterms:W3CDTF">2012-05-03T22:23:47Z</dcterms:modified>
</cp:coreProperties>
</file>