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4C104-F278-41B1-AB20-2C0475E4DEA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9B31C-D362-4A88-8293-0AC8957FF2D5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9B31C-D362-4A88-8293-0AC8957FF2D5}" type="slidenum">
              <a:rPr lang="es-AR" smtClean="0"/>
              <a:t>5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180DF7-181B-4F53-A61E-1F823453B847}" type="datetimeFigureOut">
              <a:rPr lang="es-AR" smtClean="0"/>
              <a:pPr/>
              <a:t>03/05/2012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3415E1-01F0-40D4-8653-2805FEC6324E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AR" sz="6000" u="sng" dirty="0" smtClean="0"/>
              <a:t>Una heroína en mi familia</a:t>
            </a:r>
            <a:endParaRPr lang="es-AR" sz="6000" u="sng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r>
              <a:rPr lang="es-AR" sz="2000" dirty="0" smtClean="0"/>
              <a:t>GASTON AVILA</a:t>
            </a:r>
          </a:p>
          <a:p>
            <a:r>
              <a:rPr lang="es-AR" dirty="0" smtClean="0"/>
              <a:t> 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6000" u="sng" dirty="0" smtClean="0"/>
              <a:t>Origen</a:t>
            </a:r>
            <a:endParaRPr lang="es-AR" sz="60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200" dirty="0" smtClean="0"/>
              <a:t>Mi mama se llama </a:t>
            </a:r>
            <a:r>
              <a:rPr lang="es-AR" sz="3200" dirty="0" smtClean="0">
                <a:solidFill>
                  <a:srgbClr val="FF0000"/>
                </a:solidFill>
              </a:rPr>
              <a:t>María Cristina Meana </a:t>
            </a:r>
            <a:r>
              <a:rPr lang="es-AR" sz="3200" dirty="0" smtClean="0"/>
              <a:t>, </a:t>
            </a:r>
            <a:r>
              <a:rPr lang="es-AR" sz="3200" dirty="0" smtClean="0"/>
              <a:t>nació el 21 de mayo de 1967 en </a:t>
            </a:r>
            <a:r>
              <a:rPr lang="es-AR" sz="3200" dirty="0" smtClean="0"/>
              <a:t>Corrientes </a:t>
            </a:r>
            <a:r>
              <a:rPr lang="es-AR" sz="3200" dirty="0" smtClean="0"/>
              <a:t>C</a:t>
            </a:r>
            <a:r>
              <a:rPr lang="es-AR" sz="3200" dirty="0" smtClean="0"/>
              <a:t>apital</a:t>
            </a:r>
            <a:r>
              <a:rPr lang="es-AR" sz="3200" dirty="0" smtClean="0"/>
              <a:t>.</a:t>
            </a:r>
          </a:p>
          <a:p>
            <a:r>
              <a:rPr lang="es-AR" sz="3200" dirty="0" smtClean="0"/>
              <a:t>Es hija de  Juan Carlos Meana y Antonia </a:t>
            </a:r>
            <a:r>
              <a:rPr lang="es-AR" sz="3200" dirty="0" smtClean="0"/>
              <a:t>Galarza .</a:t>
            </a:r>
            <a:endParaRPr lang="es-AR" sz="3200" dirty="0"/>
          </a:p>
        </p:txBody>
      </p:sp>
      <p:pic>
        <p:nvPicPr>
          <p:cNvPr id="6146" name="Picture 2" descr="http://a4.sphotos.ak.fbcdn.net/hphotos-ak-snc6/166838_1630484914606_1011105199_31326632_30880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1" y="3861048"/>
            <a:ext cx="3817169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6000" u="sng" dirty="0" smtClean="0"/>
              <a:t>Estudios</a:t>
            </a:r>
            <a:endParaRPr lang="es-AR" sz="6000" u="sng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Estudios Universitarios: </a:t>
            </a:r>
            <a:r>
              <a:rPr lang="es-AR" dirty="0" smtClean="0"/>
              <a:t>Arquitectura y urbanismo.</a:t>
            </a:r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Duración:</a:t>
            </a:r>
            <a:r>
              <a:rPr lang="es-AR" dirty="0" smtClean="0"/>
              <a:t> 6 años</a:t>
            </a:r>
          </a:p>
          <a:p>
            <a:endParaRPr lang="es-AR" dirty="0" smtClean="0"/>
          </a:p>
          <a:p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Universidad:</a:t>
            </a:r>
            <a:r>
              <a:rPr lang="es-AR" dirty="0" smtClean="0"/>
              <a:t> UNNE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endParaRPr lang="es-AR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 </a:t>
            </a: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diseño y ambientación de eventos:</a:t>
            </a:r>
          </a:p>
          <a:p>
            <a:r>
              <a:rPr lang="es-AR" b="1" dirty="0" smtClean="0"/>
              <a:t>15 </a:t>
            </a:r>
            <a:r>
              <a:rPr lang="es-AR" b="1" dirty="0" smtClean="0"/>
              <a:t>años </a:t>
            </a:r>
            <a:r>
              <a:rPr lang="es-AR" b="1" dirty="0" smtClean="0"/>
              <a:t>,Casamientos ,Cumpleaños, Infantiles, </a:t>
            </a:r>
            <a:r>
              <a:rPr lang="es-AR" b="1" dirty="0" smtClean="0"/>
              <a:t>Comuniones, Bar mitzvah , </a:t>
            </a:r>
            <a:r>
              <a:rPr lang="es-AR" b="1" dirty="0" smtClean="0"/>
              <a:t>Recepciones </a:t>
            </a:r>
            <a:r>
              <a:rPr lang="es-AR" b="1" dirty="0" smtClean="0"/>
              <a:t>,etc.</a:t>
            </a:r>
            <a:endParaRPr lang="es-AR" b="1" dirty="0"/>
          </a:p>
        </p:txBody>
      </p:sp>
      <p:pic>
        <p:nvPicPr>
          <p:cNvPr id="1026" name="Picture 2" descr="G:\Trabajo madres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3864493" cy="289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G:\Trabajo madres\DSC06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3413373" cy="256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rabajo madres\abril 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271743" cy="239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Trabajo madres\DSCN0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3528392" cy="24217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G:\Trabajo madres\DSC068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93096"/>
            <a:ext cx="2592057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G:\Trabajo madres\DSC01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76672"/>
            <a:ext cx="4968552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G:\Trabajo madres\DSCN04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293096"/>
            <a:ext cx="2376264" cy="19541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491</TotalTime>
  <Words>82</Words>
  <Application>Microsoft Office PowerPoint</Application>
  <PresentationFormat>Presentación en pantalla (4:3)</PresentationFormat>
  <Paragraphs>17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Vértice</vt:lpstr>
      <vt:lpstr>Una heroína en mi familia</vt:lpstr>
      <vt:lpstr>Origen</vt:lpstr>
      <vt:lpstr>Estudios</vt:lpstr>
      <vt:lpstr>Trabajo</vt:lpstr>
      <vt:lpstr>Diapositiva 5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heroína en mi familia</dc:title>
  <dc:creator>Avila</dc:creator>
  <cp:lastModifiedBy>Avila</cp:lastModifiedBy>
  <cp:revision>49</cp:revision>
  <dcterms:created xsi:type="dcterms:W3CDTF">2012-05-02T22:00:44Z</dcterms:created>
  <dcterms:modified xsi:type="dcterms:W3CDTF">2012-05-04T02:56:50Z</dcterms:modified>
</cp:coreProperties>
</file>