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1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Una heroína en mi familia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Emilia Ascua</a:t>
            </a:r>
          </a:p>
          <a:p>
            <a:r>
              <a:rPr lang="es-AR" dirty="0" smtClean="0"/>
              <a:t>3° 1°</a:t>
            </a:r>
            <a:endParaRPr lang="es-AR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Alba Mercedes Benítez</a:t>
            </a:r>
            <a:endParaRPr lang="es-AR" dirty="0"/>
          </a:p>
        </p:txBody>
      </p:sp>
      <p:pic>
        <p:nvPicPr>
          <p:cNvPr id="1026" name="Picture 2" descr="C:\Users\Eduardo\Desktop\brasil\103_PANA\P1030142.JPG"/>
          <p:cNvPicPr>
            <a:picLocks noChangeAspect="1" noChangeArrowheads="1"/>
          </p:cNvPicPr>
          <p:nvPr/>
        </p:nvPicPr>
        <p:blipFill>
          <a:blip r:embed="rId2" cstate="print"/>
          <a:srcRect t="16216" r="31632"/>
          <a:stretch>
            <a:fillRect/>
          </a:stretch>
        </p:blipFill>
        <p:spPr bwMode="auto">
          <a:xfrm>
            <a:off x="1785918" y="1285860"/>
            <a:ext cx="5500726" cy="5143536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4525963"/>
          </a:xfrm>
        </p:spPr>
        <p:txBody>
          <a:bodyPr/>
          <a:lstStyle/>
          <a:p>
            <a:r>
              <a:rPr lang="es-AR" dirty="0" smtClean="0"/>
              <a:t>Nació el 12 de 1965 en Goya- Corrientes</a:t>
            </a:r>
          </a:p>
          <a:p>
            <a:r>
              <a:rPr lang="es-AR" dirty="0" smtClean="0"/>
              <a:t>Vivió en Goya hasta los 14</a:t>
            </a:r>
            <a:r>
              <a:rPr lang="es-AR" dirty="0" smtClean="0"/>
              <a:t> </a:t>
            </a:r>
            <a:r>
              <a:rPr lang="es-AR" dirty="0" smtClean="0"/>
              <a:t>años</a:t>
            </a:r>
          </a:p>
          <a:p>
            <a:r>
              <a:rPr lang="es-AR" dirty="0" smtClean="0"/>
              <a:t>Luego se trasladó a Santo Tomé y terminó la secundaria en la escuela Normal Profesor Víctor Mercante</a:t>
            </a:r>
          </a:p>
          <a:p>
            <a:r>
              <a:rPr lang="es-AR" dirty="0" smtClean="0"/>
              <a:t>Estudió ingeniería en la UNNE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IMG00016-20120330-11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57166"/>
            <a:ext cx="5000660" cy="6215106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5715008" y="357166"/>
            <a:ext cx="321471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AR" sz="2000" dirty="0" smtClean="0"/>
              <a:t>Actualmente es la Secretaria de Previsión Social y Actas de la Comisión Directiva del Sindicato de Luz y Fuerza de Corrientes.</a:t>
            </a:r>
          </a:p>
          <a:p>
            <a:r>
              <a:rPr lang="es-AR" sz="2000" dirty="0" smtClean="0"/>
              <a:t> Por lo que se encarga de gestionar las jubilaciones y pensiones de los que trabajen en el sector eléctrico y estén afiliados en toda la provincia, como también de los  que trabajan en transnea de Barranqueras- Chaco. Y dejar constancia en los libros de actas de lo que se trata en las reuniones de la comisión directiva , y en las Asambleas.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785794"/>
            <a:ext cx="8229600" cy="4525963"/>
          </a:xfrm>
        </p:spPr>
        <p:txBody>
          <a:bodyPr/>
          <a:lstStyle/>
          <a:p>
            <a:r>
              <a:rPr lang="es-AR" dirty="0" smtClean="0"/>
              <a:t>En conclusión, este trabajo me ayudo a entender lo que mi mamá hace todos los días en le trabajo y en la casa. Y aprendí a valorarlos más.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170</Words>
  <PresentationFormat>Presentación en pantalla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Una heroína en mi familia</vt:lpstr>
      <vt:lpstr>Alba Mercedes Benítez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heroína en mi familia</dc:title>
  <dc:creator>Eduardo</dc:creator>
  <cp:lastModifiedBy>Eduardo</cp:lastModifiedBy>
  <cp:revision>15</cp:revision>
  <dcterms:created xsi:type="dcterms:W3CDTF">2012-05-03T19:11:58Z</dcterms:created>
  <dcterms:modified xsi:type="dcterms:W3CDTF">2012-05-03T21:33:32Z</dcterms:modified>
</cp:coreProperties>
</file>