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738B9-3D38-41B5-88FB-8E4DAA82ED6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C5BB4-F889-47D8-861F-740343A628E7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>
            <a:normAutofit/>
          </a:bodyPr>
          <a:lstStyle/>
          <a:p>
            <a:r>
              <a:rPr lang="es-AR" sz="6600" dirty="0" smtClean="0"/>
              <a:t>Mi heroína</a:t>
            </a:r>
            <a:endParaRPr lang="es-AR" sz="6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/>
          </a:p>
        </p:txBody>
      </p:sp>
      <p:pic>
        <p:nvPicPr>
          <p:cNvPr id="4" name="3 Imagen" descr="ma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484784"/>
            <a:ext cx="7416824" cy="48431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4 CuadroTexto"/>
          <p:cNvSpPr txBox="1"/>
          <p:nvPr/>
        </p:nvSpPr>
        <p:spPr>
          <a:xfrm>
            <a:off x="0" y="6488668"/>
            <a:ext cx="6161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/>
              <a:t>Ciencias Sociales – Profesora Verónica Cardozo – </a:t>
            </a:r>
            <a:r>
              <a:rPr lang="es-AR" dirty="0" err="1" smtClean="0"/>
              <a:t>Asayag</a:t>
            </a:r>
            <a:r>
              <a:rPr lang="es-AR" dirty="0" smtClean="0"/>
              <a:t> Marcos</a:t>
            </a:r>
            <a:endParaRPr lang="es-A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s-AR" dirty="0" err="1" smtClean="0"/>
              <a:t>Biografia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/>
          <a:lstStyle/>
          <a:p>
            <a:r>
              <a:rPr lang="es-AR" dirty="0" smtClean="0"/>
              <a:t>Mi mama </a:t>
            </a:r>
            <a:r>
              <a:rPr lang="es-AR" dirty="0" err="1" smtClean="0"/>
              <a:t>nacio</a:t>
            </a:r>
            <a:r>
              <a:rPr lang="es-AR" dirty="0" smtClean="0"/>
              <a:t> el 15 de abril de 1967 en Corrientes , Argentina.</a:t>
            </a:r>
          </a:p>
          <a:p>
            <a:pPr>
              <a:buNone/>
            </a:pPr>
            <a:r>
              <a:rPr lang="es-AR" dirty="0" smtClean="0"/>
              <a:t>    A los 28 </a:t>
            </a:r>
            <a:r>
              <a:rPr lang="es-AR" dirty="0" err="1" smtClean="0"/>
              <a:t>conocio</a:t>
            </a:r>
            <a:r>
              <a:rPr lang="es-AR" dirty="0" smtClean="0"/>
              <a:t> a mi Papa y 2 años </a:t>
            </a:r>
            <a:r>
              <a:rPr lang="es-AR" dirty="0" err="1" smtClean="0"/>
              <a:t>despues</a:t>
            </a:r>
            <a:r>
              <a:rPr lang="es-AR" dirty="0" smtClean="0"/>
              <a:t> se casaron. </a:t>
            </a:r>
            <a:endParaRPr lang="es-AR" dirty="0"/>
          </a:p>
        </p:txBody>
      </p:sp>
      <p:pic>
        <p:nvPicPr>
          <p:cNvPr id="4" name="3 Imagen" descr="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212976"/>
            <a:ext cx="5563592" cy="328498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Trabajo y estudio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AR" dirty="0" smtClean="0"/>
              <a:t> </a:t>
            </a:r>
            <a:r>
              <a:rPr lang="es-AR" sz="4800" dirty="0" smtClean="0"/>
              <a:t>Se recibió de Abogada en la Universidad </a:t>
            </a:r>
            <a:r>
              <a:rPr lang="es-AR" sz="4800" dirty="0"/>
              <a:t>D</a:t>
            </a:r>
            <a:r>
              <a:rPr lang="es-AR" sz="4800" dirty="0" smtClean="0"/>
              <a:t>e </a:t>
            </a:r>
            <a:r>
              <a:rPr lang="es-AR" sz="4800" dirty="0"/>
              <a:t>L</a:t>
            </a:r>
            <a:r>
              <a:rPr lang="es-AR" sz="4800" dirty="0" smtClean="0"/>
              <a:t>a Cuenca Del Plata pero nunca ejerció , Se dedica a ser ama de casa , Ella cocina, Hace las compras, Etc.</a:t>
            </a:r>
            <a:endParaRPr lang="es-AR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Por que la considero una heroína?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pPr algn="ctr">
              <a:buNone/>
            </a:pPr>
            <a:r>
              <a:rPr lang="es-AR" dirty="0" smtClean="0"/>
              <a:t> Por que a pesar de todos las enfermedades y </a:t>
            </a:r>
            <a:r>
              <a:rPr lang="es-AR" dirty="0" err="1" smtClean="0"/>
              <a:t>alti</a:t>
            </a:r>
            <a:r>
              <a:rPr lang="es-AR" dirty="0" smtClean="0"/>
              <a:t> bajos que tuvo siempre lucho por su familia y logro salir.</a:t>
            </a:r>
          </a:p>
          <a:p>
            <a:pPr algn="ctr">
              <a:buNone/>
            </a:pPr>
            <a:r>
              <a:rPr lang="es-AR" dirty="0" smtClean="0"/>
              <a:t>Por que en momentos de </a:t>
            </a:r>
            <a:r>
              <a:rPr lang="es-AR" dirty="0" err="1" smtClean="0"/>
              <a:t>bajon</a:t>
            </a:r>
            <a:r>
              <a:rPr lang="es-AR" dirty="0" smtClean="0"/>
              <a:t>, siempre me saca una sonrisa.</a:t>
            </a:r>
          </a:p>
          <a:p>
            <a:pPr algn="ctr">
              <a:buNone/>
            </a:pPr>
            <a:r>
              <a:rPr lang="es-AR" dirty="0" smtClean="0"/>
              <a:t>Por que cada </a:t>
            </a:r>
            <a:r>
              <a:rPr lang="es-AR" dirty="0" err="1" smtClean="0"/>
              <a:t>dia</a:t>
            </a:r>
            <a:r>
              <a:rPr lang="es-AR" dirty="0" smtClean="0"/>
              <a:t> se despierta temprano y me prepara el desayuno.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134</Words>
  <Application>Microsoft Office PowerPoint</Application>
  <PresentationFormat>Presentación en pantalla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Mi heroína</vt:lpstr>
      <vt:lpstr>Biografia</vt:lpstr>
      <vt:lpstr>Trabajo y estudio</vt:lpstr>
      <vt:lpstr>Por que la considero una heroína?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heroína</dc:title>
  <dc:creator>Marcos</dc:creator>
  <cp:lastModifiedBy>Marcos</cp:lastModifiedBy>
  <cp:revision>5</cp:revision>
  <dcterms:created xsi:type="dcterms:W3CDTF">2012-05-04T04:20:15Z</dcterms:created>
  <dcterms:modified xsi:type="dcterms:W3CDTF">2012-05-04T05:23:35Z</dcterms:modified>
</cp:coreProperties>
</file>